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8" r:id="rId11"/>
    <p:sldId id="271" r:id="rId12"/>
    <p:sldId id="263" r:id="rId13"/>
    <p:sldId id="264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34E3F-80FD-4ADC-8769-75035F13C8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F60D18-564C-4993-AD3B-01FBA2B13AC4}">
      <dgm:prSet/>
      <dgm:spPr/>
      <dgm:t>
        <a:bodyPr/>
        <a:lstStyle/>
        <a:p>
          <a:r>
            <a:rPr lang="en-US"/>
            <a:t>Schools must still provide a FAPE </a:t>
          </a:r>
        </a:p>
      </dgm:t>
    </dgm:pt>
    <dgm:pt modelId="{0FB4C3A0-081E-4E59-B0B8-8D06C838985F}" type="parTrans" cxnId="{0778D0BF-143B-4E88-B106-4D5BB81620B7}">
      <dgm:prSet/>
      <dgm:spPr/>
      <dgm:t>
        <a:bodyPr/>
        <a:lstStyle/>
        <a:p>
          <a:endParaRPr lang="en-US"/>
        </a:p>
      </dgm:t>
    </dgm:pt>
    <dgm:pt modelId="{FAA8F5FB-03D9-4D54-BD3A-6B30183EB407}" type="sibTrans" cxnId="{0778D0BF-143B-4E88-B106-4D5BB81620B7}">
      <dgm:prSet/>
      <dgm:spPr/>
      <dgm:t>
        <a:bodyPr/>
        <a:lstStyle/>
        <a:p>
          <a:endParaRPr lang="en-US"/>
        </a:p>
      </dgm:t>
    </dgm:pt>
    <dgm:pt modelId="{CA7862BE-A8BD-4D7C-AC04-CE35201D9EC0}">
      <dgm:prSet/>
      <dgm:spPr/>
      <dgm:t>
        <a:bodyPr/>
        <a:lstStyle/>
        <a:p>
          <a:r>
            <a:rPr lang="en-US"/>
            <a:t>Schools must meet a student’s IEP goals </a:t>
          </a:r>
        </a:p>
      </dgm:t>
    </dgm:pt>
    <dgm:pt modelId="{340677AB-85AE-472C-9B61-9D5E653E4096}" type="parTrans" cxnId="{AD21A274-BBE2-4751-B9D7-355911120815}">
      <dgm:prSet/>
      <dgm:spPr/>
      <dgm:t>
        <a:bodyPr/>
        <a:lstStyle/>
        <a:p>
          <a:endParaRPr lang="en-US"/>
        </a:p>
      </dgm:t>
    </dgm:pt>
    <dgm:pt modelId="{B0F2D8DB-E73E-4512-9677-8A4404C0EDDF}" type="sibTrans" cxnId="{AD21A274-BBE2-4751-B9D7-355911120815}">
      <dgm:prSet/>
      <dgm:spPr/>
      <dgm:t>
        <a:bodyPr/>
        <a:lstStyle/>
        <a:p>
          <a:endParaRPr lang="en-US"/>
        </a:p>
      </dgm:t>
    </dgm:pt>
    <dgm:pt modelId="{E2D7C956-49EE-4DF7-AC88-C4D3BA0CF3D4}">
      <dgm:prSet/>
      <dgm:spPr/>
      <dgm:t>
        <a:bodyPr/>
        <a:lstStyle/>
        <a:p>
          <a:r>
            <a:rPr lang="en-US"/>
            <a:t>Schools must hold an IEP meeting to discuss how the student’s IEP services will be delivered. </a:t>
          </a:r>
        </a:p>
      </dgm:t>
    </dgm:pt>
    <dgm:pt modelId="{E38BE42D-CC02-4F82-AA30-D3AA7DADACA9}" type="parTrans" cxnId="{AB8781D7-C8E5-43A7-9CE4-F12623127E35}">
      <dgm:prSet/>
      <dgm:spPr/>
      <dgm:t>
        <a:bodyPr/>
        <a:lstStyle/>
        <a:p>
          <a:endParaRPr lang="en-US"/>
        </a:p>
      </dgm:t>
    </dgm:pt>
    <dgm:pt modelId="{FC711977-69DC-4800-9D0A-053983EFFC01}" type="sibTrans" cxnId="{AB8781D7-C8E5-43A7-9CE4-F12623127E35}">
      <dgm:prSet/>
      <dgm:spPr/>
      <dgm:t>
        <a:bodyPr/>
        <a:lstStyle/>
        <a:p>
          <a:endParaRPr lang="en-US"/>
        </a:p>
      </dgm:t>
    </dgm:pt>
    <dgm:pt modelId="{44B37D02-A4A8-474E-98F3-EA6D37F47B77}" type="pres">
      <dgm:prSet presAssocID="{41734E3F-80FD-4ADC-8769-75035F13C8AF}" presName="linear" presStyleCnt="0">
        <dgm:presLayoutVars>
          <dgm:animLvl val="lvl"/>
          <dgm:resizeHandles val="exact"/>
        </dgm:presLayoutVars>
      </dgm:prSet>
      <dgm:spPr/>
    </dgm:pt>
    <dgm:pt modelId="{D28C2EAC-C670-0942-A541-A403609B8EB4}" type="pres">
      <dgm:prSet presAssocID="{A5F60D18-564C-4993-AD3B-01FBA2B13A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C9AB48-EE8E-3B4D-A81F-4C8744B3D5FF}" type="pres">
      <dgm:prSet presAssocID="{FAA8F5FB-03D9-4D54-BD3A-6B30183EB407}" presName="spacer" presStyleCnt="0"/>
      <dgm:spPr/>
    </dgm:pt>
    <dgm:pt modelId="{D84DF0E0-AD08-CE43-8E21-C1975F7305BC}" type="pres">
      <dgm:prSet presAssocID="{CA7862BE-A8BD-4D7C-AC04-CE35201D9E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E2C746-BE72-A246-AE7C-4CA3F2A727FB}" type="pres">
      <dgm:prSet presAssocID="{B0F2D8DB-E73E-4512-9677-8A4404C0EDDF}" presName="spacer" presStyleCnt="0"/>
      <dgm:spPr/>
    </dgm:pt>
    <dgm:pt modelId="{53917AA7-6FE0-414F-8ED5-8276648EA20B}" type="pres">
      <dgm:prSet presAssocID="{E2D7C956-49EE-4DF7-AC88-C4D3BA0CF3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A10F0D-042C-AB49-83FC-15136FE89BF0}" type="presOf" srcId="{41734E3F-80FD-4ADC-8769-75035F13C8AF}" destId="{44B37D02-A4A8-474E-98F3-EA6D37F47B77}" srcOrd="0" destOrd="0" presId="urn:microsoft.com/office/officeart/2005/8/layout/vList2"/>
    <dgm:cxn modelId="{FB634564-5AB6-C745-9061-FBD8608AFD83}" type="presOf" srcId="{A5F60D18-564C-4993-AD3B-01FBA2B13AC4}" destId="{D28C2EAC-C670-0942-A541-A403609B8EB4}" srcOrd="0" destOrd="0" presId="urn:microsoft.com/office/officeart/2005/8/layout/vList2"/>
    <dgm:cxn modelId="{AD21A274-BBE2-4751-B9D7-355911120815}" srcId="{41734E3F-80FD-4ADC-8769-75035F13C8AF}" destId="{CA7862BE-A8BD-4D7C-AC04-CE35201D9EC0}" srcOrd="1" destOrd="0" parTransId="{340677AB-85AE-472C-9B61-9D5E653E4096}" sibTransId="{B0F2D8DB-E73E-4512-9677-8A4404C0EDDF}"/>
    <dgm:cxn modelId="{83ACE392-EBE9-B14E-B77F-AE3497AC3CA0}" type="presOf" srcId="{E2D7C956-49EE-4DF7-AC88-C4D3BA0CF3D4}" destId="{53917AA7-6FE0-414F-8ED5-8276648EA20B}" srcOrd="0" destOrd="0" presId="urn:microsoft.com/office/officeart/2005/8/layout/vList2"/>
    <dgm:cxn modelId="{0778D0BF-143B-4E88-B106-4D5BB81620B7}" srcId="{41734E3F-80FD-4ADC-8769-75035F13C8AF}" destId="{A5F60D18-564C-4993-AD3B-01FBA2B13AC4}" srcOrd="0" destOrd="0" parTransId="{0FB4C3A0-081E-4E59-B0B8-8D06C838985F}" sibTransId="{FAA8F5FB-03D9-4D54-BD3A-6B30183EB407}"/>
    <dgm:cxn modelId="{AB8781D7-C8E5-43A7-9CE4-F12623127E35}" srcId="{41734E3F-80FD-4ADC-8769-75035F13C8AF}" destId="{E2D7C956-49EE-4DF7-AC88-C4D3BA0CF3D4}" srcOrd="2" destOrd="0" parTransId="{E38BE42D-CC02-4F82-AA30-D3AA7DADACA9}" sibTransId="{FC711977-69DC-4800-9D0A-053983EFFC01}"/>
    <dgm:cxn modelId="{59666ADE-3CAD-684B-852D-3D9AFCB8E070}" type="presOf" srcId="{CA7862BE-A8BD-4D7C-AC04-CE35201D9EC0}" destId="{D84DF0E0-AD08-CE43-8E21-C1975F7305BC}" srcOrd="0" destOrd="0" presId="urn:microsoft.com/office/officeart/2005/8/layout/vList2"/>
    <dgm:cxn modelId="{7DC04921-1D60-D443-948D-573DBEA1BD2E}" type="presParOf" srcId="{44B37D02-A4A8-474E-98F3-EA6D37F47B77}" destId="{D28C2EAC-C670-0942-A541-A403609B8EB4}" srcOrd="0" destOrd="0" presId="urn:microsoft.com/office/officeart/2005/8/layout/vList2"/>
    <dgm:cxn modelId="{BB6F25FA-5E7B-A241-9978-2522AC1ED597}" type="presParOf" srcId="{44B37D02-A4A8-474E-98F3-EA6D37F47B77}" destId="{CEC9AB48-EE8E-3B4D-A81F-4C8744B3D5FF}" srcOrd="1" destOrd="0" presId="urn:microsoft.com/office/officeart/2005/8/layout/vList2"/>
    <dgm:cxn modelId="{3863293E-B3C0-D344-8A11-ADCAC9E39E2F}" type="presParOf" srcId="{44B37D02-A4A8-474E-98F3-EA6D37F47B77}" destId="{D84DF0E0-AD08-CE43-8E21-C1975F7305BC}" srcOrd="2" destOrd="0" presId="urn:microsoft.com/office/officeart/2005/8/layout/vList2"/>
    <dgm:cxn modelId="{A14ABAF1-B355-C949-B980-6ACCF666DB9A}" type="presParOf" srcId="{44B37D02-A4A8-474E-98F3-EA6D37F47B77}" destId="{31E2C746-BE72-A246-AE7C-4CA3F2A727FB}" srcOrd="3" destOrd="0" presId="urn:microsoft.com/office/officeart/2005/8/layout/vList2"/>
    <dgm:cxn modelId="{7CB4037A-67F4-C247-BA60-C8606B177D16}" type="presParOf" srcId="{44B37D02-A4A8-474E-98F3-EA6D37F47B77}" destId="{53917AA7-6FE0-414F-8ED5-8276648EA2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216A0-9914-465C-9D87-EF5EC08A8AC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1B690-CCF0-430E-A88B-3AA0A07965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 issue </a:t>
          </a:r>
        </a:p>
      </dgm:t>
    </dgm:pt>
    <dgm:pt modelId="{E89B28C2-2D1D-4444-927C-BC7B3F5AB843}" type="parTrans" cxnId="{AF5787F2-2B82-4330-9763-6F1BBE357100}">
      <dgm:prSet/>
      <dgm:spPr/>
      <dgm:t>
        <a:bodyPr/>
        <a:lstStyle/>
        <a:p>
          <a:endParaRPr lang="en-US"/>
        </a:p>
      </dgm:t>
    </dgm:pt>
    <dgm:pt modelId="{F6F9A13A-09E2-4C00-9139-A556D60477F3}" type="sibTrans" cxnId="{AF5787F2-2B82-4330-9763-6F1BBE357100}">
      <dgm:prSet/>
      <dgm:spPr/>
      <dgm:t>
        <a:bodyPr/>
        <a:lstStyle/>
        <a:p>
          <a:endParaRPr lang="en-US"/>
        </a:p>
      </dgm:t>
    </dgm:pt>
    <dgm:pt modelId="{3288CD11-2699-484C-A9C9-566A441297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schools delivering services?</a:t>
          </a:r>
        </a:p>
      </dgm:t>
    </dgm:pt>
    <dgm:pt modelId="{E9F634DD-9F36-474D-96EE-94ADF2E3E6C9}" type="parTrans" cxnId="{869CEAED-8252-4989-946A-2251AF4E0C23}">
      <dgm:prSet/>
      <dgm:spPr/>
      <dgm:t>
        <a:bodyPr/>
        <a:lstStyle/>
        <a:p>
          <a:endParaRPr lang="en-US"/>
        </a:p>
      </dgm:t>
    </dgm:pt>
    <dgm:pt modelId="{710967C5-646A-46A6-8E82-D79794C946DC}" type="sibTrans" cxnId="{869CEAED-8252-4989-946A-2251AF4E0C23}">
      <dgm:prSet/>
      <dgm:spPr/>
      <dgm:t>
        <a:bodyPr/>
        <a:lstStyle/>
        <a:p>
          <a:endParaRPr lang="en-US"/>
        </a:p>
      </dgm:t>
    </dgm:pt>
    <dgm:pt modelId="{F7F3E808-A9FB-4466-B7E3-7539571A2634}" type="pres">
      <dgm:prSet presAssocID="{E3C216A0-9914-465C-9D87-EF5EC08A8AC4}" presName="root" presStyleCnt="0">
        <dgm:presLayoutVars>
          <dgm:dir/>
          <dgm:resizeHandles val="exact"/>
        </dgm:presLayoutVars>
      </dgm:prSet>
      <dgm:spPr/>
    </dgm:pt>
    <dgm:pt modelId="{8788682F-E5DF-46A7-B6DA-A54AA2CD8F98}" type="pres">
      <dgm:prSet presAssocID="{AAA1B690-CCF0-430E-A88B-3AA0A0796578}" presName="compNode" presStyleCnt="0"/>
      <dgm:spPr/>
    </dgm:pt>
    <dgm:pt modelId="{73E448EA-554A-4227-9C49-1C48B4E2E38B}" type="pres">
      <dgm:prSet presAssocID="{AAA1B690-CCF0-430E-A88B-3AA0A07965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E03388D-B238-484D-8301-E2C437F0A4FA}" type="pres">
      <dgm:prSet presAssocID="{AAA1B690-CCF0-430E-A88B-3AA0A0796578}" presName="spaceRect" presStyleCnt="0"/>
      <dgm:spPr/>
    </dgm:pt>
    <dgm:pt modelId="{F3C69F94-D0B8-478C-864E-EC8B05620971}" type="pres">
      <dgm:prSet presAssocID="{AAA1B690-CCF0-430E-A88B-3AA0A0796578}" presName="textRect" presStyleLbl="revTx" presStyleIdx="0" presStyleCnt="2">
        <dgm:presLayoutVars>
          <dgm:chMax val="1"/>
          <dgm:chPref val="1"/>
        </dgm:presLayoutVars>
      </dgm:prSet>
      <dgm:spPr/>
    </dgm:pt>
    <dgm:pt modelId="{27CF2CE8-B6D5-4E0E-87B5-56B7793AB1A1}" type="pres">
      <dgm:prSet presAssocID="{F6F9A13A-09E2-4C00-9139-A556D60477F3}" presName="sibTrans" presStyleCnt="0"/>
      <dgm:spPr/>
    </dgm:pt>
    <dgm:pt modelId="{7299DB52-1F93-449C-822B-085529323AED}" type="pres">
      <dgm:prSet presAssocID="{3288CD11-2699-484C-A9C9-566A441297E1}" presName="compNode" presStyleCnt="0"/>
      <dgm:spPr/>
    </dgm:pt>
    <dgm:pt modelId="{237FC709-E8CC-4368-8592-719317D73CFA}" type="pres">
      <dgm:prSet presAssocID="{3288CD11-2699-484C-A9C9-566A441297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A57DB3F-CAFE-4C82-88A7-829EDC3B6151}" type="pres">
      <dgm:prSet presAssocID="{3288CD11-2699-484C-A9C9-566A441297E1}" presName="spaceRect" presStyleCnt="0"/>
      <dgm:spPr/>
    </dgm:pt>
    <dgm:pt modelId="{BF35FBDC-45A2-43F2-A8BE-B3D4C04648A7}" type="pres">
      <dgm:prSet presAssocID="{3288CD11-2699-484C-A9C9-566A441297E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C062336-28AE-4F78-9555-7EB1B1446D15}" type="presOf" srcId="{3288CD11-2699-484C-A9C9-566A441297E1}" destId="{BF35FBDC-45A2-43F2-A8BE-B3D4C04648A7}" srcOrd="0" destOrd="0" presId="urn:microsoft.com/office/officeart/2018/2/layout/IconLabelList"/>
    <dgm:cxn modelId="{90301E83-5EB8-4D58-8BB2-FE1A485DF31A}" type="presOf" srcId="{AAA1B690-CCF0-430E-A88B-3AA0A0796578}" destId="{F3C69F94-D0B8-478C-864E-EC8B05620971}" srcOrd="0" destOrd="0" presId="urn:microsoft.com/office/officeart/2018/2/layout/IconLabelList"/>
    <dgm:cxn modelId="{FA7C69B9-D5C3-44C4-9107-E2C064C01DB3}" type="presOf" srcId="{E3C216A0-9914-465C-9D87-EF5EC08A8AC4}" destId="{F7F3E808-A9FB-4466-B7E3-7539571A2634}" srcOrd="0" destOrd="0" presId="urn:microsoft.com/office/officeart/2018/2/layout/IconLabelList"/>
    <dgm:cxn modelId="{869CEAED-8252-4989-946A-2251AF4E0C23}" srcId="{E3C216A0-9914-465C-9D87-EF5EC08A8AC4}" destId="{3288CD11-2699-484C-A9C9-566A441297E1}" srcOrd="1" destOrd="0" parTransId="{E9F634DD-9F36-474D-96EE-94ADF2E3E6C9}" sibTransId="{710967C5-646A-46A6-8E82-D79794C946DC}"/>
    <dgm:cxn modelId="{AF5787F2-2B82-4330-9763-6F1BBE357100}" srcId="{E3C216A0-9914-465C-9D87-EF5EC08A8AC4}" destId="{AAA1B690-CCF0-430E-A88B-3AA0A0796578}" srcOrd="0" destOrd="0" parTransId="{E89B28C2-2D1D-4444-927C-BC7B3F5AB843}" sibTransId="{F6F9A13A-09E2-4C00-9139-A556D60477F3}"/>
    <dgm:cxn modelId="{6BB85105-0288-4514-83C8-E1A12801C392}" type="presParOf" srcId="{F7F3E808-A9FB-4466-B7E3-7539571A2634}" destId="{8788682F-E5DF-46A7-B6DA-A54AA2CD8F98}" srcOrd="0" destOrd="0" presId="urn:microsoft.com/office/officeart/2018/2/layout/IconLabelList"/>
    <dgm:cxn modelId="{5D6B1FA7-9FC6-4D89-A7C3-6DCE93186665}" type="presParOf" srcId="{8788682F-E5DF-46A7-B6DA-A54AA2CD8F98}" destId="{73E448EA-554A-4227-9C49-1C48B4E2E38B}" srcOrd="0" destOrd="0" presId="urn:microsoft.com/office/officeart/2018/2/layout/IconLabelList"/>
    <dgm:cxn modelId="{66CBADD8-E55D-41F3-91CF-8362ADD57CD5}" type="presParOf" srcId="{8788682F-E5DF-46A7-B6DA-A54AA2CD8F98}" destId="{7E03388D-B238-484D-8301-E2C437F0A4FA}" srcOrd="1" destOrd="0" presId="urn:microsoft.com/office/officeart/2018/2/layout/IconLabelList"/>
    <dgm:cxn modelId="{E661E2E7-4BA6-47D7-B17D-F7E7926FB847}" type="presParOf" srcId="{8788682F-E5DF-46A7-B6DA-A54AA2CD8F98}" destId="{F3C69F94-D0B8-478C-864E-EC8B05620971}" srcOrd="2" destOrd="0" presId="urn:microsoft.com/office/officeart/2018/2/layout/IconLabelList"/>
    <dgm:cxn modelId="{60FA54F9-C764-4E18-8CBF-265C42EA9A61}" type="presParOf" srcId="{F7F3E808-A9FB-4466-B7E3-7539571A2634}" destId="{27CF2CE8-B6D5-4E0E-87B5-56B7793AB1A1}" srcOrd="1" destOrd="0" presId="urn:microsoft.com/office/officeart/2018/2/layout/IconLabelList"/>
    <dgm:cxn modelId="{7C561924-C519-4092-8197-D8981B34B94F}" type="presParOf" srcId="{F7F3E808-A9FB-4466-B7E3-7539571A2634}" destId="{7299DB52-1F93-449C-822B-085529323AED}" srcOrd="2" destOrd="0" presId="urn:microsoft.com/office/officeart/2018/2/layout/IconLabelList"/>
    <dgm:cxn modelId="{CC785526-487A-486B-B9BE-61C11AA13562}" type="presParOf" srcId="{7299DB52-1F93-449C-822B-085529323AED}" destId="{237FC709-E8CC-4368-8592-719317D73CFA}" srcOrd="0" destOrd="0" presId="urn:microsoft.com/office/officeart/2018/2/layout/IconLabelList"/>
    <dgm:cxn modelId="{F40BBEA2-2779-4B52-BBEB-FBAC04BA8A12}" type="presParOf" srcId="{7299DB52-1F93-449C-822B-085529323AED}" destId="{EA57DB3F-CAFE-4C82-88A7-829EDC3B6151}" srcOrd="1" destOrd="0" presId="urn:microsoft.com/office/officeart/2018/2/layout/IconLabelList"/>
    <dgm:cxn modelId="{00FE22C0-45DE-4CA9-97B8-0E8559843C78}" type="presParOf" srcId="{7299DB52-1F93-449C-822B-085529323AED}" destId="{BF35FBDC-45A2-43F2-A8BE-B3D4C04648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6524D-8859-43A2-800C-5003D8C8C0C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2DC6B4D-0E57-480D-B736-6976BB48DC00}">
      <dgm:prSet/>
      <dgm:spPr/>
      <dgm:t>
        <a:bodyPr/>
        <a:lstStyle/>
        <a:p>
          <a:r>
            <a:rPr lang="en-US"/>
            <a:t>In home instruction </a:t>
          </a:r>
        </a:p>
      </dgm:t>
    </dgm:pt>
    <dgm:pt modelId="{694C1343-2689-4C24-AEEA-771ECF172D5F}" type="parTrans" cxnId="{EE758011-A124-476D-B1F9-325688CBDDEB}">
      <dgm:prSet/>
      <dgm:spPr/>
      <dgm:t>
        <a:bodyPr/>
        <a:lstStyle/>
        <a:p>
          <a:endParaRPr lang="en-US"/>
        </a:p>
      </dgm:t>
    </dgm:pt>
    <dgm:pt modelId="{F5CBCBC3-EAA2-44F7-A189-C20CFABD07D9}" type="sibTrans" cxnId="{EE758011-A124-476D-B1F9-325688CBDDEB}">
      <dgm:prSet/>
      <dgm:spPr/>
      <dgm:t>
        <a:bodyPr/>
        <a:lstStyle/>
        <a:p>
          <a:endParaRPr lang="en-US"/>
        </a:p>
      </dgm:t>
    </dgm:pt>
    <dgm:pt modelId="{529D77F2-571A-4E20-AD7C-35534671A703}">
      <dgm:prSet/>
      <dgm:spPr/>
      <dgm:t>
        <a:bodyPr/>
        <a:lstStyle/>
        <a:p>
          <a:r>
            <a:rPr lang="en-US"/>
            <a:t>Reduction of time ( less zoom)</a:t>
          </a:r>
        </a:p>
      </dgm:t>
    </dgm:pt>
    <dgm:pt modelId="{9CB333CB-3C42-465D-B8EC-EB90CFA2BF69}" type="parTrans" cxnId="{35B1853B-94ED-4A47-890B-754102577D03}">
      <dgm:prSet/>
      <dgm:spPr/>
      <dgm:t>
        <a:bodyPr/>
        <a:lstStyle/>
        <a:p>
          <a:endParaRPr lang="en-US"/>
        </a:p>
      </dgm:t>
    </dgm:pt>
    <dgm:pt modelId="{93D08336-8EA5-45A2-8B48-362E8313D66A}" type="sibTrans" cxnId="{35B1853B-94ED-4A47-890B-754102577D03}">
      <dgm:prSet/>
      <dgm:spPr/>
      <dgm:t>
        <a:bodyPr/>
        <a:lstStyle/>
        <a:p>
          <a:endParaRPr lang="en-US"/>
        </a:p>
      </dgm:t>
    </dgm:pt>
    <dgm:pt modelId="{38CB39B1-37FC-41FC-9579-DF681ACECBDD}">
      <dgm:prSet/>
      <dgm:spPr/>
      <dgm:t>
        <a:bodyPr/>
        <a:lstStyle/>
        <a:p>
          <a:r>
            <a:rPr lang="en-US"/>
            <a:t>In school learning </a:t>
          </a:r>
        </a:p>
      </dgm:t>
    </dgm:pt>
    <dgm:pt modelId="{A0E0FF82-4FA9-4F4B-B358-8C4667418926}" type="parTrans" cxnId="{48E2EC9C-50D8-4E69-967A-581744761D91}">
      <dgm:prSet/>
      <dgm:spPr/>
      <dgm:t>
        <a:bodyPr/>
        <a:lstStyle/>
        <a:p>
          <a:endParaRPr lang="en-US"/>
        </a:p>
      </dgm:t>
    </dgm:pt>
    <dgm:pt modelId="{C1BB5DB9-CD3F-4C60-BCC0-9347B522F0D6}" type="sibTrans" cxnId="{48E2EC9C-50D8-4E69-967A-581744761D91}">
      <dgm:prSet/>
      <dgm:spPr/>
      <dgm:t>
        <a:bodyPr/>
        <a:lstStyle/>
        <a:p>
          <a:endParaRPr lang="en-US"/>
        </a:p>
      </dgm:t>
    </dgm:pt>
    <dgm:pt modelId="{EF94A833-716C-4870-A173-FF0EBC6645DA}">
      <dgm:prSet/>
      <dgm:spPr/>
      <dgm:t>
        <a:bodyPr/>
        <a:lstStyle/>
        <a:p>
          <a:r>
            <a:rPr lang="en-US"/>
            <a:t>Compensatory Education </a:t>
          </a:r>
        </a:p>
      </dgm:t>
    </dgm:pt>
    <dgm:pt modelId="{C139730E-5041-41DB-86AF-FF19D3B96F94}" type="parTrans" cxnId="{D7A9DE52-572A-4F14-91D6-C1B1AFD4E8A6}">
      <dgm:prSet/>
      <dgm:spPr/>
      <dgm:t>
        <a:bodyPr/>
        <a:lstStyle/>
        <a:p>
          <a:endParaRPr lang="en-US"/>
        </a:p>
      </dgm:t>
    </dgm:pt>
    <dgm:pt modelId="{75C9B416-2D20-4A1F-AA23-A724AF06980A}" type="sibTrans" cxnId="{D7A9DE52-572A-4F14-91D6-C1B1AFD4E8A6}">
      <dgm:prSet/>
      <dgm:spPr/>
      <dgm:t>
        <a:bodyPr/>
        <a:lstStyle/>
        <a:p>
          <a:endParaRPr lang="en-US"/>
        </a:p>
      </dgm:t>
    </dgm:pt>
    <dgm:pt modelId="{4418B482-5E4D-486C-9FA9-FEE3074DFE56}">
      <dgm:prSet/>
      <dgm:spPr/>
      <dgm:t>
        <a:bodyPr/>
        <a:lstStyle/>
        <a:p>
          <a:r>
            <a:rPr lang="en-US"/>
            <a:t>Tutoring </a:t>
          </a:r>
        </a:p>
      </dgm:t>
    </dgm:pt>
    <dgm:pt modelId="{97CE3500-B47D-454F-9164-A597BC527307}" type="parTrans" cxnId="{5506316A-2109-43EA-9B6D-760960D6A29F}">
      <dgm:prSet/>
      <dgm:spPr/>
      <dgm:t>
        <a:bodyPr/>
        <a:lstStyle/>
        <a:p>
          <a:endParaRPr lang="en-US"/>
        </a:p>
      </dgm:t>
    </dgm:pt>
    <dgm:pt modelId="{461207A6-70FA-4952-B512-258217BCD337}" type="sibTrans" cxnId="{5506316A-2109-43EA-9B6D-760960D6A29F}">
      <dgm:prSet/>
      <dgm:spPr/>
      <dgm:t>
        <a:bodyPr/>
        <a:lstStyle/>
        <a:p>
          <a:endParaRPr lang="en-US"/>
        </a:p>
      </dgm:t>
    </dgm:pt>
    <dgm:pt modelId="{0C90821A-A5CE-40E0-A50F-A962F1CC5BEA}">
      <dgm:prSet/>
      <dgm:spPr/>
      <dgm:t>
        <a:bodyPr/>
        <a:lstStyle/>
        <a:p>
          <a:r>
            <a:rPr lang="en-US"/>
            <a:t>Paraprofessional to assist </a:t>
          </a:r>
        </a:p>
      </dgm:t>
    </dgm:pt>
    <dgm:pt modelId="{F74B8BD7-7BBC-4AE4-8C0C-AB07CD7E0186}" type="parTrans" cxnId="{BFEBECDA-3956-4734-A4E9-DDC52FDBE278}">
      <dgm:prSet/>
      <dgm:spPr/>
      <dgm:t>
        <a:bodyPr/>
        <a:lstStyle/>
        <a:p>
          <a:endParaRPr lang="en-US"/>
        </a:p>
      </dgm:t>
    </dgm:pt>
    <dgm:pt modelId="{7891A8D5-C4AF-4355-8902-6A6D085D6FA8}" type="sibTrans" cxnId="{BFEBECDA-3956-4734-A4E9-DDC52FDBE278}">
      <dgm:prSet/>
      <dgm:spPr/>
      <dgm:t>
        <a:bodyPr/>
        <a:lstStyle/>
        <a:p>
          <a:endParaRPr lang="en-US"/>
        </a:p>
      </dgm:t>
    </dgm:pt>
    <dgm:pt modelId="{2C57D2D4-A59D-4E08-8A64-B9270F528AB3}" type="pres">
      <dgm:prSet presAssocID="{8976524D-8859-43A2-800C-5003D8C8C0C6}" presName="root" presStyleCnt="0">
        <dgm:presLayoutVars>
          <dgm:dir/>
          <dgm:resizeHandles val="exact"/>
        </dgm:presLayoutVars>
      </dgm:prSet>
      <dgm:spPr/>
    </dgm:pt>
    <dgm:pt modelId="{3026200F-C9E7-4712-AD32-6139607D521C}" type="pres">
      <dgm:prSet presAssocID="{8976524D-8859-43A2-800C-5003D8C8C0C6}" presName="container" presStyleCnt="0">
        <dgm:presLayoutVars>
          <dgm:dir/>
          <dgm:resizeHandles val="exact"/>
        </dgm:presLayoutVars>
      </dgm:prSet>
      <dgm:spPr/>
    </dgm:pt>
    <dgm:pt modelId="{5D6BA34C-C8AC-43B2-B8B9-CC3A5F841C51}" type="pres">
      <dgm:prSet presAssocID="{B2DC6B4D-0E57-480D-B736-6976BB48DC00}" presName="compNode" presStyleCnt="0"/>
      <dgm:spPr/>
    </dgm:pt>
    <dgm:pt modelId="{213D273D-7A1A-46FB-ADA3-92DEA4A0DB8C}" type="pres">
      <dgm:prSet presAssocID="{B2DC6B4D-0E57-480D-B736-6976BB48DC00}" presName="iconBgRect" presStyleLbl="bgShp" presStyleIdx="0" presStyleCnt="6"/>
      <dgm:spPr/>
    </dgm:pt>
    <dgm:pt modelId="{B069CC3A-18CA-4263-9E9C-CA24FDAA98D0}" type="pres">
      <dgm:prSet presAssocID="{B2DC6B4D-0E57-480D-B736-6976BB48DC0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0582E59-4C0E-4A10-BA7C-CEF67C69A20D}" type="pres">
      <dgm:prSet presAssocID="{B2DC6B4D-0E57-480D-B736-6976BB48DC00}" presName="spaceRect" presStyleCnt="0"/>
      <dgm:spPr/>
    </dgm:pt>
    <dgm:pt modelId="{7810F5F6-F23E-485F-886B-743F8C957F99}" type="pres">
      <dgm:prSet presAssocID="{B2DC6B4D-0E57-480D-B736-6976BB48DC00}" presName="textRect" presStyleLbl="revTx" presStyleIdx="0" presStyleCnt="6">
        <dgm:presLayoutVars>
          <dgm:chMax val="1"/>
          <dgm:chPref val="1"/>
        </dgm:presLayoutVars>
      </dgm:prSet>
      <dgm:spPr/>
    </dgm:pt>
    <dgm:pt modelId="{9A5FEA0A-618A-4FF6-8C80-A7FD5C4D85B7}" type="pres">
      <dgm:prSet presAssocID="{F5CBCBC3-EAA2-44F7-A189-C20CFABD07D9}" presName="sibTrans" presStyleLbl="sibTrans2D1" presStyleIdx="0" presStyleCnt="0"/>
      <dgm:spPr/>
    </dgm:pt>
    <dgm:pt modelId="{D4DC08C3-F7BD-4808-AF02-9EB5C14355CB}" type="pres">
      <dgm:prSet presAssocID="{529D77F2-571A-4E20-AD7C-35534671A703}" presName="compNode" presStyleCnt="0"/>
      <dgm:spPr/>
    </dgm:pt>
    <dgm:pt modelId="{363B758C-34B0-43BE-B98F-1576BF15D398}" type="pres">
      <dgm:prSet presAssocID="{529D77F2-571A-4E20-AD7C-35534671A703}" presName="iconBgRect" presStyleLbl="bgShp" presStyleIdx="1" presStyleCnt="6"/>
      <dgm:spPr/>
    </dgm:pt>
    <dgm:pt modelId="{EBC30AEE-C9D7-4166-AC27-6D6576CD6285}" type="pres">
      <dgm:prSet presAssocID="{529D77F2-571A-4E20-AD7C-35534671A70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1EEE3272-6F9B-417C-9F00-7FB1E037331A}" type="pres">
      <dgm:prSet presAssocID="{529D77F2-571A-4E20-AD7C-35534671A703}" presName="spaceRect" presStyleCnt="0"/>
      <dgm:spPr/>
    </dgm:pt>
    <dgm:pt modelId="{D5D0EDC6-61D3-498E-AEA0-8F33B040583F}" type="pres">
      <dgm:prSet presAssocID="{529D77F2-571A-4E20-AD7C-35534671A703}" presName="textRect" presStyleLbl="revTx" presStyleIdx="1" presStyleCnt="6">
        <dgm:presLayoutVars>
          <dgm:chMax val="1"/>
          <dgm:chPref val="1"/>
        </dgm:presLayoutVars>
      </dgm:prSet>
      <dgm:spPr/>
    </dgm:pt>
    <dgm:pt modelId="{F34A74B3-49E0-42B2-8B5B-7D624E134935}" type="pres">
      <dgm:prSet presAssocID="{93D08336-8EA5-45A2-8B48-362E8313D66A}" presName="sibTrans" presStyleLbl="sibTrans2D1" presStyleIdx="0" presStyleCnt="0"/>
      <dgm:spPr/>
    </dgm:pt>
    <dgm:pt modelId="{DE10358F-B0AD-4388-A5F1-DEA22CFFF823}" type="pres">
      <dgm:prSet presAssocID="{38CB39B1-37FC-41FC-9579-DF681ACECBDD}" presName="compNode" presStyleCnt="0"/>
      <dgm:spPr/>
    </dgm:pt>
    <dgm:pt modelId="{694555A4-6FA4-4800-B50A-BC6E46EF839B}" type="pres">
      <dgm:prSet presAssocID="{38CB39B1-37FC-41FC-9579-DF681ACECBDD}" presName="iconBgRect" presStyleLbl="bgShp" presStyleIdx="2" presStyleCnt="6"/>
      <dgm:spPr/>
    </dgm:pt>
    <dgm:pt modelId="{105FE076-FA6E-455B-9957-E963B06BFC4D}" type="pres">
      <dgm:prSet presAssocID="{38CB39B1-37FC-41FC-9579-DF681ACECBD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17C3DE6-6B92-46A7-9821-81A46BBDACB5}" type="pres">
      <dgm:prSet presAssocID="{38CB39B1-37FC-41FC-9579-DF681ACECBDD}" presName="spaceRect" presStyleCnt="0"/>
      <dgm:spPr/>
    </dgm:pt>
    <dgm:pt modelId="{2B462EE8-18F7-418E-93ED-34AE8F3502FB}" type="pres">
      <dgm:prSet presAssocID="{38CB39B1-37FC-41FC-9579-DF681ACECBDD}" presName="textRect" presStyleLbl="revTx" presStyleIdx="2" presStyleCnt="6">
        <dgm:presLayoutVars>
          <dgm:chMax val="1"/>
          <dgm:chPref val="1"/>
        </dgm:presLayoutVars>
      </dgm:prSet>
      <dgm:spPr/>
    </dgm:pt>
    <dgm:pt modelId="{1334991C-D388-47BC-93D4-002C9A1DACF1}" type="pres">
      <dgm:prSet presAssocID="{C1BB5DB9-CD3F-4C60-BCC0-9347B522F0D6}" presName="sibTrans" presStyleLbl="sibTrans2D1" presStyleIdx="0" presStyleCnt="0"/>
      <dgm:spPr/>
    </dgm:pt>
    <dgm:pt modelId="{19DF9191-15BD-450E-A25D-DABDB9BE7FE7}" type="pres">
      <dgm:prSet presAssocID="{EF94A833-716C-4870-A173-FF0EBC6645DA}" presName="compNode" presStyleCnt="0"/>
      <dgm:spPr/>
    </dgm:pt>
    <dgm:pt modelId="{B6084F5F-4A30-4BD9-B79E-98F893CF4D00}" type="pres">
      <dgm:prSet presAssocID="{EF94A833-716C-4870-A173-FF0EBC6645DA}" presName="iconBgRect" presStyleLbl="bgShp" presStyleIdx="3" presStyleCnt="6"/>
      <dgm:spPr/>
    </dgm:pt>
    <dgm:pt modelId="{14043AF5-ED34-4900-B1BF-71DF56D1B1E1}" type="pres">
      <dgm:prSet presAssocID="{EF94A833-716C-4870-A173-FF0EBC6645D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A58A56-3F11-4A1F-B97B-DC33DC614F83}" type="pres">
      <dgm:prSet presAssocID="{EF94A833-716C-4870-A173-FF0EBC6645DA}" presName="spaceRect" presStyleCnt="0"/>
      <dgm:spPr/>
    </dgm:pt>
    <dgm:pt modelId="{EF22A444-FF3F-4C5E-BAAF-E991965BEF68}" type="pres">
      <dgm:prSet presAssocID="{EF94A833-716C-4870-A173-FF0EBC6645DA}" presName="textRect" presStyleLbl="revTx" presStyleIdx="3" presStyleCnt="6">
        <dgm:presLayoutVars>
          <dgm:chMax val="1"/>
          <dgm:chPref val="1"/>
        </dgm:presLayoutVars>
      </dgm:prSet>
      <dgm:spPr/>
    </dgm:pt>
    <dgm:pt modelId="{FDD5A396-33A5-417B-9AE8-1E1A1A0A3956}" type="pres">
      <dgm:prSet presAssocID="{75C9B416-2D20-4A1F-AA23-A724AF06980A}" presName="sibTrans" presStyleLbl="sibTrans2D1" presStyleIdx="0" presStyleCnt="0"/>
      <dgm:spPr/>
    </dgm:pt>
    <dgm:pt modelId="{7A9AF028-A1A5-4B64-AD58-24795E600545}" type="pres">
      <dgm:prSet presAssocID="{4418B482-5E4D-486C-9FA9-FEE3074DFE56}" presName="compNode" presStyleCnt="0"/>
      <dgm:spPr/>
    </dgm:pt>
    <dgm:pt modelId="{DC85FA21-3325-4E90-B23E-764B7E462E26}" type="pres">
      <dgm:prSet presAssocID="{4418B482-5E4D-486C-9FA9-FEE3074DFE56}" presName="iconBgRect" presStyleLbl="bgShp" presStyleIdx="4" presStyleCnt="6"/>
      <dgm:spPr/>
    </dgm:pt>
    <dgm:pt modelId="{EA6C322B-8DF1-43CE-931A-BF943AC51479}" type="pres">
      <dgm:prSet presAssocID="{4418B482-5E4D-486C-9FA9-FEE3074DFE5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3E29E1C-EBC2-4246-93B7-6071AA7E8076}" type="pres">
      <dgm:prSet presAssocID="{4418B482-5E4D-486C-9FA9-FEE3074DFE56}" presName="spaceRect" presStyleCnt="0"/>
      <dgm:spPr/>
    </dgm:pt>
    <dgm:pt modelId="{8BD27482-CFE3-4763-BBDD-0577073DD0D5}" type="pres">
      <dgm:prSet presAssocID="{4418B482-5E4D-486C-9FA9-FEE3074DFE56}" presName="textRect" presStyleLbl="revTx" presStyleIdx="4" presStyleCnt="6">
        <dgm:presLayoutVars>
          <dgm:chMax val="1"/>
          <dgm:chPref val="1"/>
        </dgm:presLayoutVars>
      </dgm:prSet>
      <dgm:spPr/>
    </dgm:pt>
    <dgm:pt modelId="{6E8EBFE8-7A8F-46F4-978C-7C7545AF7B2E}" type="pres">
      <dgm:prSet presAssocID="{461207A6-70FA-4952-B512-258217BCD337}" presName="sibTrans" presStyleLbl="sibTrans2D1" presStyleIdx="0" presStyleCnt="0"/>
      <dgm:spPr/>
    </dgm:pt>
    <dgm:pt modelId="{B9A88A03-E9CA-43C2-B3F1-D0E9DAB37EA2}" type="pres">
      <dgm:prSet presAssocID="{0C90821A-A5CE-40E0-A50F-A962F1CC5BEA}" presName="compNode" presStyleCnt="0"/>
      <dgm:spPr/>
    </dgm:pt>
    <dgm:pt modelId="{2AD46E66-EBC7-4004-A8EF-25CB8F805897}" type="pres">
      <dgm:prSet presAssocID="{0C90821A-A5CE-40E0-A50F-A962F1CC5BEA}" presName="iconBgRect" presStyleLbl="bgShp" presStyleIdx="5" presStyleCnt="6"/>
      <dgm:spPr/>
    </dgm:pt>
    <dgm:pt modelId="{6E88A08C-2029-436D-8CA5-D6C0533C57A6}" type="pres">
      <dgm:prSet presAssocID="{0C90821A-A5CE-40E0-A50F-A962F1CC5BE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F9EFD8E-C3FF-4795-8BCF-1BECD3CE9566}" type="pres">
      <dgm:prSet presAssocID="{0C90821A-A5CE-40E0-A50F-A962F1CC5BEA}" presName="spaceRect" presStyleCnt="0"/>
      <dgm:spPr/>
    </dgm:pt>
    <dgm:pt modelId="{58254DA6-8DB7-4B74-9D61-8B927FEC353D}" type="pres">
      <dgm:prSet presAssocID="{0C90821A-A5CE-40E0-A50F-A962F1CC5BE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A186001-C907-4778-BE64-2407933F0727}" type="presOf" srcId="{B2DC6B4D-0E57-480D-B736-6976BB48DC00}" destId="{7810F5F6-F23E-485F-886B-743F8C957F99}" srcOrd="0" destOrd="0" presId="urn:microsoft.com/office/officeart/2018/2/layout/IconCircleList"/>
    <dgm:cxn modelId="{EE758011-A124-476D-B1F9-325688CBDDEB}" srcId="{8976524D-8859-43A2-800C-5003D8C8C0C6}" destId="{B2DC6B4D-0E57-480D-B736-6976BB48DC00}" srcOrd="0" destOrd="0" parTransId="{694C1343-2689-4C24-AEEA-771ECF172D5F}" sibTransId="{F5CBCBC3-EAA2-44F7-A189-C20CFABD07D9}"/>
    <dgm:cxn modelId="{35B1853B-94ED-4A47-890B-754102577D03}" srcId="{8976524D-8859-43A2-800C-5003D8C8C0C6}" destId="{529D77F2-571A-4E20-AD7C-35534671A703}" srcOrd="1" destOrd="0" parTransId="{9CB333CB-3C42-465D-B8EC-EB90CFA2BF69}" sibTransId="{93D08336-8EA5-45A2-8B48-362E8313D66A}"/>
    <dgm:cxn modelId="{A6DA1D3F-745D-4882-9E6B-9C45F64A9D56}" type="presOf" srcId="{C1BB5DB9-CD3F-4C60-BCC0-9347B522F0D6}" destId="{1334991C-D388-47BC-93D4-002C9A1DACF1}" srcOrd="0" destOrd="0" presId="urn:microsoft.com/office/officeart/2018/2/layout/IconCircleList"/>
    <dgm:cxn modelId="{01980242-B5B2-4AA3-A218-1D8464104DB8}" type="presOf" srcId="{EF94A833-716C-4870-A173-FF0EBC6645DA}" destId="{EF22A444-FF3F-4C5E-BAAF-E991965BEF68}" srcOrd="0" destOrd="0" presId="urn:microsoft.com/office/officeart/2018/2/layout/IconCircleList"/>
    <dgm:cxn modelId="{D7A9DE52-572A-4F14-91D6-C1B1AFD4E8A6}" srcId="{8976524D-8859-43A2-800C-5003D8C8C0C6}" destId="{EF94A833-716C-4870-A173-FF0EBC6645DA}" srcOrd="3" destOrd="0" parTransId="{C139730E-5041-41DB-86AF-FF19D3B96F94}" sibTransId="{75C9B416-2D20-4A1F-AA23-A724AF06980A}"/>
    <dgm:cxn modelId="{328D9053-822E-44FB-AC63-1DB12A2178AD}" type="presOf" srcId="{4418B482-5E4D-486C-9FA9-FEE3074DFE56}" destId="{8BD27482-CFE3-4763-BBDD-0577073DD0D5}" srcOrd="0" destOrd="0" presId="urn:microsoft.com/office/officeart/2018/2/layout/IconCircleList"/>
    <dgm:cxn modelId="{AD383062-02D9-4254-A2EB-A9ADE6998CB1}" type="presOf" srcId="{75C9B416-2D20-4A1F-AA23-A724AF06980A}" destId="{FDD5A396-33A5-417B-9AE8-1E1A1A0A3956}" srcOrd="0" destOrd="0" presId="urn:microsoft.com/office/officeart/2018/2/layout/IconCircleList"/>
    <dgm:cxn modelId="{5506316A-2109-43EA-9B6D-760960D6A29F}" srcId="{8976524D-8859-43A2-800C-5003D8C8C0C6}" destId="{4418B482-5E4D-486C-9FA9-FEE3074DFE56}" srcOrd="4" destOrd="0" parTransId="{97CE3500-B47D-454F-9164-A597BC527307}" sibTransId="{461207A6-70FA-4952-B512-258217BCD337}"/>
    <dgm:cxn modelId="{CFD05390-8D0D-4659-863C-07E7CB0FFE64}" type="presOf" srcId="{38CB39B1-37FC-41FC-9579-DF681ACECBDD}" destId="{2B462EE8-18F7-418E-93ED-34AE8F3502FB}" srcOrd="0" destOrd="0" presId="urn:microsoft.com/office/officeart/2018/2/layout/IconCircleList"/>
    <dgm:cxn modelId="{48E2EC9C-50D8-4E69-967A-581744761D91}" srcId="{8976524D-8859-43A2-800C-5003D8C8C0C6}" destId="{38CB39B1-37FC-41FC-9579-DF681ACECBDD}" srcOrd="2" destOrd="0" parTransId="{A0E0FF82-4FA9-4F4B-B358-8C4667418926}" sibTransId="{C1BB5DB9-CD3F-4C60-BCC0-9347B522F0D6}"/>
    <dgm:cxn modelId="{A59F94BB-22D3-4F70-8BF9-9C1D83023838}" type="presOf" srcId="{93D08336-8EA5-45A2-8B48-362E8313D66A}" destId="{F34A74B3-49E0-42B2-8B5B-7D624E134935}" srcOrd="0" destOrd="0" presId="urn:microsoft.com/office/officeart/2018/2/layout/IconCircleList"/>
    <dgm:cxn modelId="{46AC6CD3-C4CA-4838-928E-F57AF8D1B889}" type="presOf" srcId="{8976524D-8859-43A2-800C-5003D8C8C0C6}" destId="{2C57D2D4-A59D-4E08-8A64-B9270F528AB3}" srcOrd="0" destOrd="0" presId="urn:microsoft.com/office/officeart/2018/2/layout/IconCircleList"/>
    <dgm:cxn modelId="{BFEBECDA-3956-4734-A4E9-DDC52FDBE278}" srcId="{8976524D-8859-43A2-800C-5003D8C8C0C6}" destId="{0C90821A-A5CE-40E0-A50F-A962F1CC5BEA}" srcOrd="5" destOrd="0" parTransId="{F74B8BD7-7BBC-4AE4-8C0C-AB07CD7E0186}" sibTransId="{7891A8D5-C4AF-4355-8902-6A6D085D6FA8}"/>
    <dgm:cxn modelId="{B38321DB-6497-4509-ACE9-001F9B850596}" type="presOf" srcId="{461207A6-70FA-4952-B512-258217BCD337}" destId="{6E8EBFE8-7A8F-46F4-978C-7C7545AF7B2E}" srcOrd="0" destOrd="0" presId="urn:microsoft.com/office/officeart/2018/2/layout/IconCircleList"/>
    <dgm:cxn modelId="{CF1B53EC-7349-4480-8A95-AD5BF20AF5EF}" type="presOf" srcId="{F5CBCBC3-EAA2-44F7-A189-C20CFABD07D9}" destId="{9A5FEA0A-618A-4FF6-8C80-A7FD5C4D85B7}" srcOrd="0" destOrd="0" presId="urn:microsoft.com/office/officeart/2018/2/layout/IconCircleList"/>
    <dgm:cxn modelId="{F9153CEE-E48C-42FE-BF53-1FF55ACC075D}" type="presOf" srcId="{529D77F2-571A-4E20-AD7C-35534671A703}" destId="{D5D0EDC6-61D3-498E-AEA0-8F33B040583F}" srcOrd="0" destOrd="0" presId="urn:microsoft.com/office/officeart/2018/2/layout/IconCircleList"/>
    <dgm:cxn modelId="{ED5520F0-D23A-4D20-9C39-C671360D82E0}" type="presOf" srcId="{0C90821A-A5CE-40E0-A50F-A962F1CC5BEA}" destId="{58254DA6-8DB7-4B74-9D61-8B927FEC353D}" srcOrd="0" destOrd="0" presId="urn:microsoft.com/office/officeart/2018/2/layout/IconCircleList"/>
    <dgm:cxn modelId="{15867A6D-26E8-4C64-BCAF-EC5209ADEADB}" type="presParOf" srcId="{2C57D2D4-A59D-4E08-8A64-B9270F528AB3}" destId="{3026200F-C9E7-4712-AD32-6139607D521C}" srcOrd="0" destOrd="0" presId="urn:microsoft.com/office/officeart/2018/2/layout/IconCircleList"/>
    <dgm:cxn modelId="{54D408B9-D52F-417D-B376-26B883DE79BE}" type="presParOf" srcId="{3026200F-C9E7-4712-AD32-6139607D521C}" destId="{5D6BA34C-C8AC-43B2-B8B9-CC3A5F841C51}" srcOrd="0" destOrd="0" presId="urn:microsoft.com/office/officeart/2018/2/layout/IconCircleList"/>
    <dgm:cxn modelId="{5E89F4D2-EF49-4FB5-A921-6A10062E5474}" type="presParOf" srcId="{5D6BA34C-C8AC-43B2-B8B9-CC3A5F841C51}" destId="{213D273D-7A1A-46FB-ADA3-92DEA4A0DB8C}" srcOrd="0" destOrd="0" presId="urn:microsoft.com/office/officeart/2018/2/layout/IconCircleList"/>
    <dgm:cxn modelId="{26CC2955-1B73-47AA-BD35-78FCE9392A7A}" type="presParOf" srcId="{5D6BA34C-C8AC-43B2-B8B9-CC3A5F841C51}" destId="{B069CC3A-18CA-4263-9E9C-CA24FDAA98D0}" srcOrd="1" destOrd="0" presId="urn:microsoft.com/office/officeart/2018/2/layout/IconCircleList"/>
    <dgm:cxn modelId="{4B0A3998-DAA1-480F-A962-C49FB3069416}" type="presParOf" srcId="{5D6BA34C-C8AC-43B2-B8B9-CC3A5F841C51}" destId="{80582E59-4C0E-4A10-BA7C-CEF67C69A20D}" srcOrd="2" destOrd="0" presId="urn:microsoft.com/office/officeart/2018/2/layout/IconCircleList"/>
    <dgm:cxn modelId="{63DCE820-A11B-4F94-8175-AA284F800D9E}" type="presParOf" srcId="{5D6BA34C-C8AC-43B2-B8B9-CC3A5F841C51}" destId="{7810F5F6-F23E-485F-886B-743F8C957F99}" srcOrd="3" destOrd="0" presId="urn:microsoft.com/office/officeart/2018/2/layout/IconCircleList"/>
    <dgm:cxn modelId="{B4D2ED57-70B5-4D7A-938B-F3A2AD48D373}" type="presParOf" srcId="{3026200F-C9E7-4712-AD32-6139607D521C}" destId="{9A5FEA0A-618A-4FF6-8C80-A7FD5C4D85B7}" srcOrd="1" destOrd="0" presId="urn:microsoft.com/office/officeart/2018/2/layout/IconCircleList"/>
    <dgm:cxn modelId="{945F30C2-3A49-4752-96E5-93D91CB5E208}" type="presParOf" srcId="{3026200F-C9E7-4712-AD32-6139607D521C}" destId="{D4DC08C3-F7BD-4808-AF02-9EB5C14355CB}" srcOrd="2" destOrd="0" presId="urn:microsoft.com/office/officeart/2018/2/layout/IconCircleList"/>
    <dgm:cxn modelId="{4374A837-9631-4C2A-A764-147B2E892130}" type="presParOf" srcId="{D4DC08C3-F7BD-4808-AF02-9EB5C14355CB}" destId="{363B758C-34B0-43BE-B98F-1576BF15D398}" srcOrd="0" destOrd="0" presId="urn:microsoft.com/office/officeart/2018/2/layout/IconCircleList"/>
    <dgm:cxn modelId="{F1020DF7-CBB7-496A-81D9-BB8E73D0CA14}" type="presParOf" srcId="{D4DC08C3-F7BD-4808-AF02-9EB5C14355CB}" destId="{EBC30AEE-C9D7-4166-AC27-6D6576CD6285}" srcOrd="1" destOrd="0" presId="urn:microsoft.com/office/officeart/2018/2/layout/IconCircleList"/>
    <dgm:cxn modelId="{B15E4203-5428-4072-A87A-6A441CFC37C4}" type="presParOf" srcId="{D4DC08C3-F7BD-4808-AF02-9EB5C14355CB}" destId="{1EEE3272-6F9B-417C-9F00-7FB1E037331A}" srcOrd="2" destOrd="0" presId="urn:microsoft.com/office/officeart/2018/2/layout/IconCircleList"/>
    <dgm:cxn modelId="{9F2B9B82-C2AD-4FC2-A46F-B81787708533}" type="presParOf" srcId="{D4DC08C3-F7BD-4808-AF02-9EB5C14355CB}" destId="{D5D0EDC6-61D3-498E-AEA0-8F33B040583F}" srcOrd="3" destOrd="0" presId="urn:microsoft.com/office/officeart/2018/2/layout/IconCircleList"/>
    <dgm:cxn modelId="{0F378C56-F64A-4D8C-B706-90E45E841BA9}" type="presParOf" srcId="{3026200F-C9E7-4712-AD32-6139607D521C}" destId="{F34A74B3-49E0-42B2-8B5B-7D624E134935}" srcOrd="3" destOrd="0" presId="urn:microsoft.com/office/officeart/2018/2/layout/IconCircleList"/>
    <dgm:cxn modelId="{90CA1451-7537-4EA2-9731-33E1FCF4492D}" type="presParOf" srcId="{3026200F-C9E7-4712-AD32-6139607D521C}" destId="{DE10358F-B0AD-4388-A5F1-DEA22CFFF823}" srcOrd="4" destOrd="0" presId="urn:microsoft.com/office/officeart/2018/2/layout/IconCircleList"/>
    <dgm:cxn modelId="{BBC45A65-FA1C-4916-9C06-71A14CB4854D}" type="presParOf" srcId="{DE10358F-B0AD-4388-A5F1-DEA22CFFF823}" destId="{694555A4-6FA4-4800-B50A-BC6E46EF839B}" srcOrd="0" destOrd="0" presId="urn:microsoft.com/office/officeart/2018/2/layout/IconCircleList"/>
    <dgm:cxn modelId="{96494C45-C4C3-4142-A659-9AC0AB136CCD}" type="presParOf" srcId="{DE10358F-B0AD-4388-A5F1-DEA22CFFF823}" destId="{105FE076-FA6E-455B-9957-E963B06BFC4D}" srcOrd="1" destOrd="0" presId="urn:microsoft.com/office/officeart/2018/2/layout/IconCircleList"/>
    <dgm:cxn modelId="{F79E8F6C-792B-4F74-894E-2D00BDFF8A1C}" type="presParOf" srcId="{DE10358F-B0AD-4388-A5F1-DEA22CFFF823}" destId="{617C3DE6-6B92-46A7-9821-81A46BBDACB5}" srcOrd="2" destOrd="0" presId="urn:microsoft.com/office/officeart/2018/2/layout/IconCircleList"/>
    <dgm:cxn modelId="{C38EE7BB-CB06-407B-81E9-7B63FDF772D6}" type="presParOf" srcId="{DE10358F-B0AD-4388-A5F1-DEA22CFFF823}" destId="{2B462EE8-18F7-418E-93ED-34AE8F3502FB}" srcOrd="3" destOrd="0" presId="urn:microsoft.com/office/officeart/2018/2/layout/IconCircleList"/>
    <dgm:cxn modelId="{DCAADDFD-25D8-486A-8255-87BEA0234416}" type="presParOf" srcId="{3026200F-C9E7-4712-AD32-6139607D521C}" destId="{1334991C-D388-47BC-93D4-002C9A1DACF1}" srcOrd="5" destOrd="0" presId="urn:microsoft.com/office/officeart/2018/2/layout/IconCircleList"/>
    <dgm:cxn modelId="{3855CA95-409E-4EB3-89A8-A7F868CC995E}" type="presParOf" srcId="{3026200F-C9E7-4712-AD32-6139607D521C}" destId="{19DF9191-15BD-450E-A25D-DABDB9BE7FE7}" srcOrd="6" destOrd="0" presId="urn:microsoft.com/office/officeart/2018/2/layout/IconCircleList"/>
    <dgm:cxn modelId="{BC1F6BE9-3732-4BB1-9E4B-07780749C9B5}" type="presParOf" srcId="{19DF9191-15BD-450E-A25D-DABDB9BE7FE7}" destId="{B6084F5F-4A30-4BD9-B79E-98F893CF4D00}" srcOrd="0" destOrd="0" presId="urn:microsoft.com/office/officeart/2018/2/layout/IconCircleList"/>
    <dgm:cxn modelId="{75817AFF-245E-4280-A625-5832ACAE486B}" type="presParOf" srcId="{19DF9191-15BD-450E-A25D-DABDB9BE7FE7}" destId="{14043AF5-ED34-4900-B1BF-71DF56D1B1E1}" srcOrd="1" destOrd="0" presId="urn:microsoft.com/office/officeart/2018/2/layout/IconCircleList"/>
    <dgm:cxn modelId="{48AAC255-7B78-464D-AC60-0A03F7D77155}" type="presParOf" srcId="{19DF9191-15BD-450E-A25D-DABDB9BE7FE7}" destId="{EAA58A56-3F11-4A1F-B97B-DC33DC614F83}" srcOrd="2" destOrd="0" presId="urn:microsoft.com/office/officeart/2018/2/layout/IconCircleList"/>
    <dgm:cxn modelId="{B66614F6-04AD-416F-ACAC-0C9AC48E0E7C}" type="presParOf" srcId="{19DF9191-15BD-450E-A25D-DABDB9BE7FE7}" destId="{EF22A444-FF3F-4C5E-BAAF-E991965BEF68}" srcOrd="3" destOrd="0" presId="urn:microsoft.com/office/officeart/2018/2/layout/IconCircleList"/>
    <dgm:cxn modelId="{1E0FD204-1A72-40A7-B828-0DA427EFF765}" type="presParOf" srcId="{3026200F-C9E7-4712-AD32-6139607D521C}" destId="{FDD5A396-33A5-417B-9AE8-1E1A1A0A3956}" srcOrd="7" destOrd="0" presId="urn:microsoft.com/office/officeart/2018/2/layout/IconCircleList"/>
    <dgm:cxn modelId="{8780A4A2-AA33-4530-9A89-85376D053D38}" type="presParOf" srcId="{3026200F-C9E7-4712-AD32-6139607D521C}" destId="{7A9AF028-A1A5-4B64-AD58-24795E600545}" srcOrd="8" destOrd="0" presId="urn:microsoft.com/office/officeart/2018/2/layout/IconCircleList"/>
    <dgm:cxn modelId="{A60CF493-C1B6-48C2-BE87-C88C847CB981}" type="presParOf" srcId="{7A9AF028-A1A5-4B64-AD58-24795E600545}" destId="{DC85FA21-3325-4E90-B23E-764B7E462E26}" srcOrd="0" destOrd="0" presId="urn:microsoft.com/office/officeart/2018/2/layout/IconCircleList"/>
    <dgm:cxn modelId="{B10213E6-CC08-401C-BF7F-4C40CA1ADF0E}" type="presParOf" srcId="{7A9AF028-A1A5-4B64-AD58-24795E600545}" destId="{EA6C322B-8DF1-43CE-931A-BF943AC51479}" srcOrd="1" destOrd="0" presId="urn:microsoft.com/office/officeart/2018/2/layout/IconCircleList"/>
    <dgm:cxn modelId="{37C4103F-F765-44F0-AE2D-ED2F9B03AF29}" type="presParOf" srcId="{7A9AF028-A1A5-4B64-AD58-24795E600545}" destId="{A3E29E1C-EBC2-4246-93B7-6071AA7E8076}" srcOrd="2" destOrd="0" presId="urn:microsoft.com/office/officeart/2018/2/layout/IconCircleList"/>
    <dgm:cxn modelId="{53B3641B-8257-45ED-904C-D126384A135C}" type="presParOf" srcId="{7A9AF028-A1A5-4B64-AD58-24795E600545}" destId="{8BD27482-CFE3-4763-BBDD-0577073DD0D5}" srcOrd="3" destOrd="0" presId="urn:microsoft.com/office/officeart/2018/2/layout/IconCircleList"/>
    <dgm:cxn modelId="{F040EBFD-C790-4C45-B3FD-CB20AA8FB1D4}" type="presParOf" srcId="{3026200F-C9E7-4712-AD32-6139607D521C}" destId="{6E8EBFE8-7A8F-46F4-978C-7C7545AF7B2E}" srcOrd="9" destOrd="0" presId="urn:microsoft.com/office/officeart/2018/2/layout/IconCircleList"/>
    <dgm:cxn modelId="{905A032A-8085-4B42-8E0C-72A8A65A4CB5}" type="presParOf" srcId="{3026200F-C9E7-4712-AD32-6139607D521C}" destId="{B9A88A03-E9CA-43C2-B3F1-D0E9DAB37EA2}" srcOrd="10" destOrd="0" presId="urn:microsoft.com/office/officeart/2018/2/layout/IconCircleList"/>
    <dgm:cxn modelId="{154F9EFC-4D21-4D1B-AA16-A2E58E816B66}" type="presParOf" srcId="{B9A88A03-E9CA-43C2-B3F1-D0E9DAB37EA2}" destId="{2AD46E66-EBC7-4004-A8EF-25CB8F805897}" srcOrd="0" destOrd="0" presId="urn:microsoft.com/office/officeart/2018/2/layout/IconCircleList"/>
    <dgm:cxn modelId="{A95BFCAB-7C3C-499B-91FA-2E59F5E332B7}" type="presParOf" srcId="{B9A88A03-E9CA-43C2-B3F1-D0E9DAB37EA2}" destId="{6E88A08C-2029-436D-8CA5-D6C0533C57A6}" srcOrd="1" destOrd="0" presId="urn:microsoft.com/office/officeart/2018/2/layout/IconCircleList"/>
    <dgm:cxn modelId="{642CE0C6-4356-49C5-94EC-8AA63A9218C0}" type="presParOf" srcId="{B9A88A03-E9CA-43C2-B3F1-D0E9DAB37EA2}" destId="{0F9EFD8E-C3FF-4795-8BCF-1BECD3CE9566}" srcOrd="2" destOrd="0" presId="urn:microsoft.com/office/officeart/2018/2/layout/IconCircleList"/>
    <dgm:cxn modelId="{1EB4182E-BB73-4531-A645-EBF1F889ED6D}" type="presParOf" srcId="{B9A88A03-E9CA-43C2-B3F1-D0E9DAB37EA2}" destId="{58254DA6-8DB7-4B74-9D61-8B927FEC35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FA13AF-4387-4E80-87FD-99EE4572040D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7EC715A-7429-4300-8BEA-F893724E8E20}">
      <dgm:prSet/>
      <dgm:spPr/>
      <dgm:t>
        <a:bodyPr/>
        <a:lstStyle/>
        <a:p>
          <a:r>
            <a:rPr lang="en-US"/>
            <a:t>Not an hour -by hour calculation </a:t>
          </a:r>
        </a:p>
      </dgm:t>
    </dgm:pt>
    <dgm:pt modelId="{262D8AEB-2B8F-422E-8251-C737139544D0}" type="parTrans" cxnId="{4CC7EFD2-2330-4308-B0E1-A49E6AB6D6B0}">
      <dgm:prSet/>
      <dgm:spPr/>
      <dgm:t>
        <a:bodyPr/>
        <a:lstStyle/>
        <a:p>
          <a:endParaRPr lang="en-US"/>
        </a:p>
      </dgm:t>
    </dgm:pt>
    <dgm:pt modelId="{28E90D28-065D-4C31-A78D-A67E4F955D21}" type="sibTrans" cxnId="{4CC7EFD2-2330-4308-B0E1-A49E6AB6D6B0}">
      <dgm:prSet/>
      <dgm:spPr/>
      <dgm:t>
        <a:bodyPr/>
        <a:lstStyle/>
        <a:p>
          <a:endParaRPr lang="en-US"/>
        </a:p>
      </dgm:t>
    </dgm:pt>
    <dgm:pt modelId="{A3D8AAF2-4E5A-4447-B7A5-63701BC3A327}">
      <dgm:prSet/>
      <dgm:spPr/>
      <dgm:t>
        <a:bodyPr/>
        <a:lstStyle/>
        <a:p>
          <a:r>
            <a:rPr lang="en-US"/>
            <a:t>Qualitative approach</a:t>
          </a:r>
        </a:p>
      </dgm:t>
    </dgm:pt>
    <dgm:pt modelId="{B3DB4638-30C9-46D5-A822-141E90DEDED1}" type="parTrans" cxnId="{2147CC25-4B06-41D2-A6DE-D16A45A52F31}">
      <dgm:prSet/>
      <dgm:spPr/>
      <dgm:t>
        <a:bodyPr/>
        <a:lstStyle/>
        <a:p>
          <a:endParaRPr lang="en-US"/>
        </a:p>
      </dgm:t>
    </dgm:pt>
    <dgm:pt modelId="{B08E56EA-72D3-4985-9A93-455EA063EBCA}" type="sibTrans" cxnId="{2147CC25-4B06-41D2-A6DE-D16A45A52F31}">
      <dgm:prSet/>
      <dgm:spPr/>
      <dgm:t>
        <a:bodyPr/>
        <a:lstStyle/>
        <a:p>
          <a:endParaRPr lang="en-US"/>
        </a:p>
      </dgm:t>
    </dgm:pt>
    <dgm:pt modelId="{D8AAC462-AA0B-4723-994F-B1BEBF0C5DD2}">
      <dgm:prSet/>
      <dgm:spPr/>
      <dgm:t>
        <a:bodyPr/>
        <a:lstStyle/>
        <a:p>
          <a:r>
            <a:rPr lang="en-US"/>
            <a:t>This will depend upon the student’s individual circumstances.</a:t>
          </a:r>
        </a:p>
      </dgm:t>
    </dgm:pt>
    <dgm:pt modelId="{F4EE80C3-E5AB-4794-90AD-844FDB7213DF}" type="parTrans" cxnId="{C4FD167D-046F-48AF-9F26-B755A43B1506}">
      <dgm:prSet/>
      <dgm:spPr/>
      <dgm:t>
        <a:bodyPr/>
        <a:lstStyle/>
        <a:p>
          <a:endParaRPr lang="en-US"/>
        </a:p>
      </dgm:t>
    </dgm:pt>
    <dgm:pt modelId="{50CC80BB-6C80-4905-8E89-CDB17DE65A73}" type="sibTrans" cxnId="{C4FD167D-046F-48AF-9F26-B755A43B1506}">
      <dgm:prSet/>
      <dgm:spPr/>
      <dgm:t>
        <a:bodyPr/>
        <a:lstStyle/>
        <a:p>
          <a:endParaRPr lang="en-US"/>
        </a:p>
      </dgm:t>
    </dgm:pt>
    <dgm:pt modelId="{E78A2957-B305-4E34-8B0D-BF32DBEC1641}">
      <dgm:prSet/>
      <dgm:spPr/>
      <dgm:t>
        <a:bodyPr/>
        <a:lstStyle/>
        <a:p>
          <a:r>
            <a:rPr lang="en-US"/>
            <a:t>Parents should document which services a child may be missing during this time of school closures. </a:t>
          </a:r>
        </a:p>
      </dgm:t>
    </dgm:pt>
    <dgm:pt modelId="{34D40490-C938-4D00-B7B6-53ED7279299E}" type="parTrans" cxnId="{547E301D-E25F-4207-B559-F09BEB18CC8A}">
      <dgm:prSet/>
      <dgm:spPr/>
      <dgm:t>
        <a:bodyPr/>
        <a:lstStyle/>
        <a:p>
          <a:endParaRPr lang="en-US"/>
        </a:p>
      </dgm:t>
    </dgm:pt>
    <dgm:pt modelId="{CD032E4D-2286-451E-87A6-CF584DA3BF82}" type="sibTrans" cxnId="{547E301D-E25F-4207-B559-F09BEB18CC8A}">
      <dgm:prSet/>
      <dgm:spPr/>
      <dgm:t>
        <a:bodyPr/>
        <a:lstStyle/>
        <a:p>
          <a:endParaRPr lang="en-US"/>
        </a:p>
      </dgm:t>
    </dgm:pt>
    <dgm:pt modelId="{2984EC7B-B63B-436B-A70B-5856C348A6C6}">
      <dgm:prSet/>
      <dgm:spPr/>
      <dgm:t>
        <a:bodyPr/>
        <a:lstStyle/>
        <a:p>
          <a:r>
            <a:rPr lang="en-US"/>
            <a:t>Document a student’s present levels of performance through, video, data sheets ,or another manner of capturing the data to measure whether a student has regressed during that period. </a:t>
          </a:r>
        </a:p>
      </dgm:t>
    </dgm:pt>
    <dgm:pt modelId="{1E552005-150A-47C8-8B94-EC2891993625}" type="parTrans" cxnId="{B6D96ACA-DA7F-4DD8-8D73-8D8A39EC1F82}">
      <dgm:prSet/>
      <dgm:spPr/>
      <dgm:t>
        <a:bodyPr/>
        <a:lstStyle/>
        <a:p>
          <a:endParaRPr lang="en-US"/>
        </a:p>
      </dgm:t>
    </dgm:pt>
    <dgm:pt modelId="{8B096183-D402-4870-BB16-884B1740EF58}" type="sibTrans" cxnId="{B6D96ACA-DA7F-4DD8-8D73-8D8A39EC1F82}">
      <dgm:prSet/>
      <dgm:spPr/>
      <dgm:t>
        <a:bodyPr/>
        <a:lstStyle/>
        <a:p>
          <a:endParaRPr lang="en-US"/>
        </a:p>
      </dgm:t>
    </dgm:pt>
    <dgm:pt modelId="{CF7A906D-1A82-E041-95F4-90B262677CA7}" type="pres">
      <dgm:prSet presAssocID="{37FA13AF-4387-4E80-87FD-99EE4572040D}" presName="diagram" presStyleCnt="0">
        <dgm:presLayoutVars>
          <dgm:dir/>
          <dgm:resizeHandles val="exact"/>
        </dgm:presLayoutVars>
      </dgm:prSet>
      <dgm:spPr/>
    </dgm:pt>
    <dgm:pt modelId="{90BDFC4D-F324-1347-B191-BEFF8FFADA36}" type="pres">
      <dgm:prSet presAssocID="{F7EC715A-7429-4300-8BEA-F893724E8E20}" presName="arrow" presStyleLbl="node1" presStyleIdx="0" presStyleCnt="5">
        <dgm:presLayoutVars>
          <dgm:bulletEnabled val="1"/>
        </dgm:presLayoutVars>
      </dgm:prSet>
      <dgm:spPr/>
    </dgm:pt>
    <dgm:pt modelId="{EE2418C8-C79D-1340-A180-F4F71C750930}" type="pres">
      <dgm:prSet presAssocID="{A3D8AAF2-4E5A-4447-B7A5-63701BC3A327}" presName="arrow" presStyleLbl="node1" presStyleIdx="1" presStyleCnt="5">
        <dgm:presLayoutVars>
          <dgm:bulletEnabled val="1"/>
        </dgm:presLayoutVars>
      </dgm:prSet>
      <dgm:spPr/>
    </dgm:pt>
    <dgm:pt modelId="{17F6CF5A-7123-FD4C-8574-C5DAF1B1FF2D}" type="pres">
      <dgm:prSet presAssocID="{D8AAC462-AA0B-4723-994F-B1BEBF0C5DD2}" presName="arrow" presStyleLbl="node1" presStyleIdx="2" presStyleCnt="5">
        <dgm:presLayoutVars>
          <dgm:bulletEnabled val="1"/>
        </dgm:presLayoutVars>
      </dgm:prSet>
      <dgm:spPr/>
    </dgm:pt>
    <dgm:pt modelId="{6F9278E3-C3E7-114A-96D3-7B7E5DB34BD8}" type="pres">
      <dgm:prSet presAssocID="{E78A2957-B305-4E34-8B0D-BF32DBEC1641}" presName="arrow" presStyleLbl="node1" presStyleIdx="3" presStyleCnt="5">
        <dgm:presLayoutVars>
          <dgm:bulletEnabled val="1"/>
        </dgm:presLayoutVars>
      </dgm:prSet>
      <dgm:spPr/>
    </dgm:pt>
    <dgm:pt modelId="{AEE19FCD-AD43-B147-8E8E-E2D6FD96E307}" type="pres">
      <dgm:prSet presAssocID="{2984EC7B-B63B-436B-A70B-5856C348A6C6}" presName="arrow" presStyleLbl="node1" presStyleIdx="4" presStyleCnt="5">
        <dgm:presLayoutVars>
          <dgm:bulletEnabled val="1"/>
        </dgm:presLayoutVars>
      </dgm:prSet>
      <dgm:spPr/>
    </dgm:pt>
  </dgm:ptLst>
  <dgm:cxnLst>
    <dgm:cxn modelId="{AE9ED51C-1930-8442-87D0-E31F2D779FDE}" type="presOf" srcId="{37FA13AF-4387-4E80-87FD-99EE4572040D}" destId="{CF7A906D-1A82-E041-95F4-90B262677CA7}" srcOrd="0" destOrd="0" presId="urn:microsoft.com/office/officeart/2005/8/layout/arrow5"/>
    <dgm:cxn modelId="{547E301D-E25F-4207-B559-F09BEB18CC8A}" srcId="{37FA13AF-4387-4E80-87FD-99EE4572040D}" destId="{E78A2957-B305-4E34-8B0D-BF32DBEC1641}" srcOrd="3" destOrd="0" parTransId="{34D40490-C938-4D00-B7B6-53ED7279299E}" sibTransId="{CD032E4D-2286-451E-87A6-CF584DA3BF82}"/>
    <dgm:cxn modelId="{2147CC25-4B06-41D2-A6DE-D16A45A52F31}" srcId="{37FA13AF-4387-4E80-87FD-99EE4572040D}" destId="{A3D8AAF2-4E5A-4447-B7A5-63701BC3A327}" srcOrd="1" destOrd="0" parTransId="{B3DB4638-30C9-46D5-A822-141E90DEDED1}" sibTransId="{B08E56EA-72D3-4985-9A93-455EA063EBCA}"/>
    <dgm:cxn modelId="{B9F8DE2C-E99A-D246-8168-0F060BDC5AD2}" type="presOf" srcId="{A3D8AAF2-4E5A-4447-B7A5-63701BC3A327}" destId="{EE2418C8-C79D-1340-A180-F4F71C750930}" srcOrd="0" destOrd="0" presId="urn:microsoft.com/office/officeart/2005/8/layout/arrow5"/>
    <dgm:cxn modelId="{1D31674B-BCE0-D848-B322-0AA5A1354B70}" type="presOf" srcId="{E78A2957-B305-4E34-8B0D-BF32DBEC1641}" destId="{6F9278E3-C3E7-114A-96D3-7B7E5DB34BD8}" srcOrd="0" destOrd="0" presId="urn:microsoft.com/office/officeart/2005/8/layout/arrow5"/>
    <dgm:cxn modelId="{D8FC6078-60A0-2C49-A08D-0BEF1EC1C8FB}" type="presOf" srcId="{2984EC7B-B63B-436B-A70B-5856C348A6C6}" destId="{AEE19FCD-AD43-B147-8E8E-E2D6FD96E307}" srcOrd="0" destOrd="0" presId="urn:microsoft.com/office/officeart/2005/8/layout/arrow5"/>
    <dgm:cxn modelId="{C4FD167D-046F-48AF-9F26-B755A43B1506}" srcId="{37FA13AF-4387-4E80-87FD-99EE4572040D}" destId="{D8AAC462-AA0B-4723-994F-B1BEBF0C5DD2}" srcOrd="2" destOrd="0" parTransId="{F4EE80C3-E5AB-4794-90AD-844FDB7213DF}" sibTransId="{50CC80BB-6C80-4905-8E89-CDB17DE65A73}"/>
    <dgm:cxn modelId="{7FC08C8D-7892-214F-A394-673C848EB37E}" type="presOf" srcId="{F7EC715A-7429-4300-8BEA-F893724E8E20}" destId="{90BDFC4D-F324-1347-B191-BEFF8FFADA36}" srcOrd="0" destOrd="0" presId="urn:microsoft.com/office/officeart/2005/8/layout/arrow5"/>
    <dgm:cxn modelId="{A18509A1-6D07-744B-8D24-2E1294BDE4C3}" type="presOf" srcId="{D8AAC462-AA0B-4723-994F-B1BEBF0C5DD2}" destId="{17F6CF5A-7123-FD4C-8574-C5DAF1B1FF2D}" srcOrd="0" destOrd="0" presId="urn:microsoft.com/office/officeart/2005/8/layout/arrow5"/>
    <dgm:cxn modelId="{B6D96ACA-DA7F-4DD8-8D73-8D8A39EC1F82}" srcId="{37FA13AF-4387-4E80-87FD-99EE4572040D}" destId="{2984EC7B-B63B-436B-A70B-5856C348A6C6}" srcOrd="4" destOrd="0" parTransId="{1E552005-150A-47C8-8B94-EC2891993625}" sibTransId="{8B096183-D402-4870-BB16-884B1740EF58}"/>
    <dgm:cxn modelId="{4CC7EFD2-2330-4308-B0E1-A49E6AB6D6B0}" srcId="{37FA13AF-4387-4E80-87FD-99EE4572040D}" destId="{F7EC715A-7429-4300-8BEA-F893724E8E20}" srcOrd="0" destOrd="0" parTransId="{262D8AEB-2B8F-422E-8251-C737139544D0}" sibTransId="{28E90D28-065D-4C31-A78D-A67E4F955D21}"/>
    <dgm:cxn modelId="{E317C524-A1BE-7A4E-8896-74781DE6C75A}" type="presParOf" srcId="{CF7A906D-1A82-E041-95F4-90B262677CA7}" destId="{90BDFC4D-F324-1347-B191-BEFF8FFADA36}" srcOrd="0" destOrd="0" presId="urn:microsoft.com/office/officeart/2005/8/layout/arrow5"/>
    <dgm:cxn modelId="{7AB5EBA1-9284-B14F-89D9-6BF478C46D5E}" type="presParOf" srcId="{CF7A906D-1A82-E041-95F4-90B262677CA7}" destId="{EE2418C8-C79D-1340-A180-F4F71C750930}" srcOrd="1" destOrd="0" presId="urn:microsoft.com/office/officeart/2005/8/layout/arrow5"/>
    <dgm:cxn modelId="{B6CC79A1-05FE-344A-89B6-6ED0E3C5A506}" type="presParOf" srcId="{CF7A906D-1A82-E041-95F4-90B262677CA7}" destId="{17F6CF5A-7123-FD4C-8574-C5DAF1B1FF2D}" srcOrd="2" destOrd="0" presId="urn:microsoft.com/office/officeart/2005/8/layout/arrow5"/>
    <dgm:cxn modelId="{3A36178E-8705-214C-81CF-F0B07EC72EA1}" type="presParOf" srcId="{CF7A906D-1A82-E041-95F4-90B262677CA7}" destId="{6F9278E3-C3E7-114A-96D3-7B7E5DB34BD8}" srcOrd="3" destOrd="0" presId="urn:microsoft.com/office/officeart/2005/8/layout/arrow5"/>
    <dgm:cxn modelId="{E6250ED1-7901-2E4E-A25A-84EF5B0D9534}" type="presParOf" srcId="{CF7A906D-1A82-E041-95F4-90B262677CA7}" destId="{AEE19FCD-AD43-B147-8E8E-E2D6FD96E307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C2EAC-C670-0942-A541-A403609B8EB4}">
      <dsp:nvSpPr>
        <dsp:cNvPr id="0" name=""/>
        <dsp:cNvSpPr/>
      </dsp:nvSpPr>
      <dsp:spPr>
        <a:xfrm>
          <a:off x="0" y="325436"/>
          <a:ext cx="5257800" cy="15641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Schools must still provide a FAPE </a:t>
          </a:r>
        </a:p>
      </dsp:txBody>
      <dsp:txXfrm>
        <a:off x="76357" y="401793"/>
        <a:ext cx="5105086" cy="1411464"/>
      </dsp:txXfrm>
    </dsp:sp>
    <dsp:sp modelId="{D84DF0E0-AD08-CE43-8E21-C1975F7305BC}">
      <dsp:nvSpPr>
        <dsp:cNvPr id="0" name=""/>
        <dsp:cNvSpPr/>
      </dsp:nvSpPr>
      <dsp:spPr>
        <a:xfrm>
          <a:off x="0" y="1970254"/>
          <a:ext cx="5257800" cy="15641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Schools must meet a student’s IEP goals </a:t>
          </a:r>
        </a:p>
      </dsp:txBody>
      <dsp:txXfrm>
        <a:off x="76357" y="2046611"/>
        <a:ext cx="5105086" cy="1411464"/>
      </dsp:txXfrm>
    </dsp:sp>
    <dsp:sp modelId="{53917AA7-6FE0-414F-8ED5-8276648EA20B}">
      <dsp:nvSpPr>
        <dsp:cNvPr id="0" name=""/>
        <dsp:cNvSpPr/>
      </dsp:nvSpPr>
      <dsp:spPr>
        <a:xfrm>
          <a:off x="0" y="3615073"/>
          <a:ext cx="5257800" cy="15641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Schools must hold an IEP meeting to discuss how the student’s IEP services will be delivered. </a:t>
          </a:r>
        </a:p>
      </dsp:txBody>
      <dsp:txXfrm>
        <a:off x="76357" y="3691430"/>
        <a:ext cx="5105086" cy="141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448EA-554A-4227-9C49-1C48B4E2E38B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69F94-D0B8-478C-864E-EC8B0562097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issue </a:t>
          </a:r>
        </a:p>
      </dsp:txBody>
      <dsp:txXfrm>
        <a:off x="559800" y="3022743"/>
        <a:ext cx="4320000" cy="720000"/>
      </dsp:txXfrm>
    </dsp:sp>
    <dsp:sp modelId="{237FC709-E8CC-4368-8592-719317D73CFA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5FBDC-45A2-43F2-A8BE-B3D4C04648A7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Are schools delivering services?</a:t>
          </a:r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D273D-7A1A-46FB-ADA3-92DEA4A0DB8C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9CC3A-18CA-4263-9E9C-CA24FDAA98D0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0F5F6-F23E-485F-886B-743F8C957F99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home instruction </a:t>
          </a:r>
        </a:p>
      </dsp:txBody>
      <dsp:txXfrm>
        <a:off x="1172126" y="908559"/>
        <a:ext cx="2114937" cy="897246"/>
      </dsp:txXfrm>
    </dsp:sp>
    <dsp:sp modelId="{363B758C-34B0-43BE-B98F-1576BF15D398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30AEE-C9D7-4166-AC27-6D6576CD6285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0EDC6-61D3-498E-AEA0-8F33B040583F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Reduction of time ( less zoom)</a:t>
          </a:r>
        </a:p>
      </dsp:txBody>
      <dsp:txXfrm>
        <a:off x="4745088" y="908559"/>
        <a:ext cx="2114937" cy="897246"/>
      </dsp:txXfrm>
    </dsp:sp>
    <dsp:sp modelId="{694555A4-6FA4-4800-B50A-BC6E46EF839B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FE076-FA6E-455B-9957-E963B06BFC4D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2EE8-18F7-418E-93ED-34AE8F3502F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school learning </a:t>
          </a:r>
        </a:p>
      </dsp:txBody>
      <dsp:txXfrm>
        <a:off x="8318049" y="908559"/>
        <a:ext cx="2114937" cy="897246"/>
      </dsp:txXfrm>
    </dsp:sp>
    <dsp:sp modelId="{B6084F5F-4A30-4BD9-B79E-98F893CF4D00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43AF5-ED34-4900-B1BF-71DF56D1B1E1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2A444-FF3F-4C5E-BAAF-E991965BEF68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Compensatory Education </a:t>
          </a:r>
        </a:p>
      </dsp:txBody>
      <dsp:txXfrm>
        <a:off x="1172126" y="2545532"/>
        <a:ext cx="2114937" cy="897246"/>
      </dsp:txXfrm>
    </dsp:sp>
    <dsp:sp modelId="{DC85FA21-3325-4E90-B23E-764B7E462E26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322B-8DF1-43CE-931A-BF943AC51479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27482-CFE3-4763-BBDD-0577073DD0D5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Tutoring </a:t>
          </a:r>
        </a:p>
      </dsp:txBody>
      <dsp:txXfrm>
        <a:off x="4745088" y="2545532"/>
        <a:ext cx="2114937" cy="897246"/>
      </dsp:txXfrm>
    </dsp:sp>
    <dsp:sp modelId="{2AD46E66-EBC7-4004-A8EF-25CB8F805897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8A08C-2029-436D-8CA5-D6C0533C57A6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54DA6-8DB7-4B74-9D61-8B927FEC353D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Paraprofessional to assist </a:t>
          </a:r>
        </a:p>
      </dsp:txBody>
      <dsp:txXfrm>
        <a:off x="8318049" y="2545532"/>
        <a:ext cx="2114937" cy="897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DFC4D-F324-1347-B191-BEFF8FFADA36}">
      <dsp:nvSpPr>
        <dsp:cNvPr id="0" name=""/>
        <dsp:cNvSpPr/>
      </dsp:nvSpPr>
      <dsp:spPr>
        <a:xfrm>
          <a:off x="4419581" y="1170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Not an hour -by hour calculation </a:t>
          </a:r>
        </a:p>
      </dsp:txBody>
      <dsp:txXfrm>
        <a:off x="4838690" y="1170"/>
        <a:ext cx="838219" cy="1383061"/>
      </dsp:txXfrm>
    </dsp:sp>
    <dsp:sp modelId="{EE2418C8-C79D-1340-A180-F4F71C750930}">
      <dsp:nvSpPr>
        <dsp:cNvPr id="0" name=""/>
        <dsp:cNvSpPr/>
      </dsp:nvSpPr>
      <dsp:spPr>
        <a:xfrm rot="4320000">
          <a:off x="5825263" y="1022458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Qualitative approach</a:t>
          </a:r>
        </a:p>
      </dsp:txBody>
      <dsp:txXfrm rot="-5400000">
        <a:off x="6111460" y="1396238"/>
        <a:ext cx="1383061" cy="838219"/>
      </dsp:txXfrm>
    </dsp:sp>
    <dsp:sp modelId="{17F6CF5A-7123-FD4C-8574-C5DAF1B1FF2D}">
      <dsp:nvSpPr>
        <dsp:cNvPr id="0" name=""/>
        <dsp:cNvSpPr/>
      </dsp:nvSpPr>
      <dsp:spPr>
        <a:xfrm rot="8640000">
          <a:off x="5288340" y="2674936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This will depend upon the student’s individual circumstances.</a:t>
          </a:r>
        </a:p>
      </dsp:txBody>
      <dsp:txXfrm rot="10800000">
        <a:off x="5793670" y="2940297"/>
        <a:ext cx="838219" cy="1383061"/>
      </dsp:txXfrm>
    </dsp:sp>
    <dsp:sp modelId="{6F9278E3-C3E7-114A-96D3-7B7E5DB34BD8}">
      <dsp:nvSpPr>
        <dsp:cNvPr id="0" name=""/>
        <dsp:cNvSpPr/>
      </dsp:nvSpPr>
      <dsp:spPr>
        <a:xfrm rot="12960000">
          <a:off x="3550822" y="2674936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Parents should document which services a child may be missing during this time of school closures. </a:t>
          </a:r>
        </a:p>
      </dsp:txBody>
      <dsp:txXfrm rot="10800000">
        <a:off x="3883710" y="2940297"/>
        <a:ext cx="838219" cy="1383061"/>
      </dsp:txXfrm>
    </dsp:sp>
    <dsp:sp modelId="{AEE19FCD-AD43-B147-8E8E-E2D6FD96E307}">
      <dsp:nvSpPr>
        <dsp:cNvPr id="0" name=""/>
        <dsp:cNvSpPr/>
      </dsp:nvSpPr>
      <dsp:spPr>
        <a:xfrm rot="17280000">
          <a:off x="3013899" y="1022458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Document a student’s present levels of performance through, video, data sheets ,or another manner of capturing the data to measure whether a student has regressed during that period. </a:t>
          </a:r>
        </a:p>
      </dsp:txBody>
      <dsp:txXfrm rot="5400000">
        <a:off x="3021078" y="1396238"/>
        <a:ext cx="1383061" cy="83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9BB-FDB5-6B42-A5A9-D1B2EA66C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94AAD-B183-F048-9425-926CD2426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7939-F411-0241-9A4E-8B0554F7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83F3-7399-8F46-8482-DD771398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5DF9-0368-8445-8F2F-F27EB25A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0418-2E42-2244-B7C3-EA8F3ACF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A4018-737B-B948-A736-37604D5B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59E5-60A9-BC48-BC9F-AC4A5E98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8889-0CC1-4D41-A62D-D3B0B910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A5C5-61B4-D947-871F-967B3019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86A93-AF37-0546-9C20-1B22707D8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32FFF-DB02-2E4C-9893-A6C41DD65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F1C3-832A-0C4F-9746-09A16191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7352-A50E-9143-8FF7-278C321C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4982-9C55-5447-BEC5-B21A0529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D0F0-A17E-F741-A9B5-A2F41F6D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0B8-A10F-D248-AEA1-333E340E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E992-7002-4F43-BF48-8D563962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D9158-2DF9-F04B-8CE1-9DF809EE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220C4-CEDB-3E43-A540-22EBED27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B612-32B9-024E-BEAD-AA1C24E6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FBE96-4AB3-E44F-A840-83188090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50952-BD30-B146-93B0-7BCE3FA5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E1B7-84D5-AB47-A5DB-CD75F15D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D2C2-FCA2-F446-9D31-8AFCCBD4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C296-DD7D-4C42-A22A-B1344CAC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08A9-C37B-0248-A5BD-ABD1E5E22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19635-0C1D-A64A-ACED-25C68151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0F0E6-3A9E-BC4F-9C89-7435EFCA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D119D-AD6F-0645-AEAA-D54EE0A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C24C4-8BD3-9E4C-AFC9-A391DE01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5CB3-9949-3A48-9892-04FBCE33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60B63-6063-534F-817E-8B991A6CA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8512B-65FB-BB49-AD57-B8A7585A7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A0F8F-772E-E441-91F3-232AE97C8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05A37-A1F5-8B47-9D36-F66D44418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99A1D-93C9-254C-A92D-3DB3DA7B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27216-76DD-AF49-AD24-BE7A7C0E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F02E7-0399-0D4A-AD1C-17288D29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2C9D-1D68-674D-92F7-AEE3CD92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E62F5-CF8D-3C4D-BD61-D57941AC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13F55-6E2B-FA4C-8856-7BD6B122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A0C66-2F48-ED4D-B1FD-489BC0DA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372D3-2AFE-DF44-9C47-9C6C0A20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E212E-9DCD-2649-9C8F-BD16DA5E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56AF-9AC6-E04C-AC64-0708C589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FB12-D754-7349-A783-0AA5CBB3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170E-673F-734F-844A-ABCC4F51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814E0-D8DF-6A4E-BC8A-ED623A6D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7EB4-D16F-5E40-8280-6D2B788C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A176B-F3EF-E942-AEE6-C4CB66CC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33415-C8E8-3345-A7B1-EE915CEC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9077-0F4C-914F-BF80-4C841886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EB41F-50C4-9945-80FA-F4133A451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43273-06A5-9A4F-8640-0D9E1A457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709DF-E576-EB49-AF7E-BB05A445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446F4-3022-FF43-AE0C-59F5B712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A3853-0D17-FD4F-A220-9E9D3F04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2855A-1D21-BB4A-A493-9589B773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555E4-3189-604F-BBE3-F8F6F29F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4ACE-4C53-6C48-A9B8-5923B000F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83F5-E9C5-564B-AF8C-3001A2FE079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84AC6-95A9-0F41-ABA1-955CDF70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6399-1789-C840-A91C-C31F5B9DE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0807-3875-CE45-8017-36A55DF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8E786-E527-0B4E-A299-8DFD294ED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Education During Covid-19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C16CA-E510-BA49-B0B6-6815845B1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Micki Moran 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The Child and Family Law Center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Grund&amp;Leavitt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312-640-0500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3CAF8-5CB8-E44D-80EA-35CE1324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IEP meetings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B0C3-E5FE-7041-8FAF-A3164C25F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Parents should make clear that they are not waiving any rights to challenge the educational services being offered due to school closures during the pandemic. </a:t>
            </a:r>
          </a:p>
        </p:txBody>
      </p:sp>
    </p:spTree>
    <p:extLst>
      <p:ext uri="{BB962C8B-B14F-4D97-AF65-F5344CB8AC3E}">
        <p14:creationId xmlns:p14="http://schemas.microsoft.com/office/powerpoint/2010/main" val="6506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CC23E1-D1BC-324B-9761-87ED3CFF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Related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FE12-CF10-B349-B091-24E059D1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Schools may consider using teletherapy for remote learning. Related services providers, including, but not limited to, speech-language pathologists, occupational therapists and physical therapists, should refer to their corresponding licensure acts for guidance on the provision of remote services. </a:t>
            </a:r>
          </a:p>
        </p:txBody>
      </p:sp>
    </p:spTree>
    <p:extLst>
      <p:ext uri="{BB962C8B-B14F-4D97-AF65-F5344CB8AC3E}">
        <p14:creationId xmlns:p14="http://schemas.microsoft.com/office/powerpoint/2010/main" val="248591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5514F-80E5-EA42-9FD6-7413D3B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Requests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E1E9AE-E44D-4944-AFCB-7FC3F9F8E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211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28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16403-902E-7C4F-A719-ADFAFBDB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Paraprofessional Support </a:t>
            </a:r>
            <a:br>
              <a:rPr lang="en-US" sz="3700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D09E-E3F9-594E-9CD1-7264D5EC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In School issues during </a:t>
            </a:r>
            <a:r>
              <a:rPr lang="en-US" sz="2400" dirty="0" err="1">
                <a:solidFill>
                  <a:srgbClr val="FEFFFF"/>
                </a:solidFill>
              </a:rPr>
              <a:t>Covid</a:t>
            </a:r>
            <a:endParaRPr lang="en-US" sz="2400" dirty="0">
              <a:solidFill>
                <a:srgbClr val="FEFFFF"/>
              </a:solidFill>
            </a:endParaRPr>
          </a:p>
          <a:p>
            <a:r>
              <a:rPr lang="en-US" sz="2400" dirty="0">
                <a:solidFill>
                  <a:srgbClr val="FEFFFF"/>
                </a:solidFill>
              </a:rPr>
              <a:t>Aides in remote learning.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What is the purpose of the 1:1 aide in school and during remote learning?</a:t>
            </a:r>
          </a:p>
        </p:txBody>
      </p:sp>
    </p:spTree>
    <p:extLst>
      <p:ext uri="{BB962C8B-B14F-4D97-AF65-F5344CB8AC3E}">
        <p14:creationId xmlns:p14="http://schemas.microsoft.com/office/powerpoint/2010/main" val="239471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17B1-608A-904D-9457-06D77443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Evaluations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F9559-84E7-4CCD-962A-40BC633E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8" r="48154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1534-2FFB-C74F-A05B-918A8FEF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Time- lines for evaluations remain in effect </a:t>
            </a:r>
          </a:p>
          <a:p>
            <a:r>
              <a:rPr lang="en-US" sz="2400" dirty="0"/>
              <a:t>Remote vs. In person </a:t>
            </a:r>
          </a:p>
          <a:p>
            <a:r>
              <a:rPr lang="en-US" sz="2400" dirty="0"/>
              <a:t>Is this evaluation going to be adequate </a:t>
            </a:r>
          </a:p>
          <a:p>
            <a:r>
              <a:rPr lang="en-US" sz="2400" dirty="0"/>
              <a:t>Extensions </a:t>
            </a:r>
          </a:p>
          <a:p>
            <a:r>
              <a:rPr lang="en-US" sz="2400" dirty="0"/>
              <a:t>Private evaluators may be in person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6ED35-35FB-CA4E-A3D3-43651C59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Compensatory Education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4BCCB0-1F60-4805-8431-7CADB3036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32412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19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2DAD9-0207-5C40-97CD-2364A436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D81E-B551-944A-9D99-7F47869F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Remote learning for students whose programming involves job coaching, job shadowing, or other means to address employment-related transition goals shall incorporate activities that provide for student progression of skill attainment related to outlined objectives linked to identified post-school activities. Alternative activities may be utilized, such as, but not limited to career exploration, online research, transition related materials, virtual direct instruction, resources, task boxes, and websites. </a:t>
            </a:r>
          </a:p>
          <a:p>
            <a:r>
              <a:rPr lang="en-US" sz="2400" dirty="0"/>
              <a:t>National Technical Assistance Center on Transition ( ideas for at home instructional).</a:t>
            </a:r>
          </a:p>
        </p:txBody>
      </p:sp>
    </p:spTree>
    <p:extLst>
      <p:ext uri="{BB962C8B-B14F-4D97-AF65-F5344CB8AC3E}">
        <p14:creationId xmlns:p14="http://schemas.microsoft.com/office/powerpoint/2010/main" val="309423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6D6A-5B2D-844D-9C11-F2542F8B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/>
              <a:t>FAPE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DF7CFD-1180-410D-A483-45675D456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661840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77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F8402-D0CF-8840-B4EA-566B94C2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FAPE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91B1-E4A0-B449-8CDA-58F20D52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…no matter what the instructional delivery approach is chosen, SEAS, LEAS and IEP teams remain responsible for ensuring that a free, appropriate education is provided to all children with disabilities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2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2BC5-3837-3E46-80CC-0FA861EC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Remote Learning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4FEB3-D5E7-6540-9274-5C75CF5B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Not every district is doing the same thing </a:t>
            </a:r>
          </a:p>
          <a:p>
            <a:r>
              <a:rPr lang="en-US" sz="2000" dirty="0"/>
              <a:t>There should be an outline on how a student’s IEP or 504 plan will be implemented during remote or blended learning. </a:t>
            </a:r>
          </a:p>
          <a:p>
            <a:endParaRPr lang="en-US" sz="2000" dirty="0"/>
          </a:p>
          <a:p>
            <a:r>
              <a:rPr lang="en-US" sz="2000" dirty="0"/>
              <a:t>This can and should be incorporated into an IEP via an amendment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1EA2B-D866-4CEE-948C-64B33D546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FEF7-E364-CE4F-8B1C-E1AB4F32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Track Progress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4D06-0989-924E-91AA-9B4EA0F9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Keep a log of your child’s progress</a:t>
            </a:r>
          </a:p>
          <a:p>
            <a:r>
              <a:rPr lang="en-US" sz="2000"/>
              <a:t>Are they engaged in remote learning </a:t>
            </a:r>
          </a:p>
          <a:p>
            <a:r>
              <a:rPr lang="en-US" sz="2000"/>
              <a:t>What amount of time is your child able to engage in remote learning?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C915D-7ABD-46BA-ABE3-86F77CF21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0" r="3996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2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13B1-DD09-F541-9633-29DA361B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20A28E-AEF8-43A4-B1D0-7274EF610C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50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AA23-33F6-DC48-BB8B-B4EA59D4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law on implementation claims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023E-12F2-814B-AAE4-8CC3901C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change to the amount of a student’s services or method of delivery can give rise to an implementation claim. </a:t>
            </a:r>
          </a:p>
          <a:p>
            <a:r>
              <a:rPr lang="en-US" dirty="0"/>
              <a:t>Important take away is that hearing officers are considering what efforts the district has made to provide FAPE.</a:t>
            </a:r>
          </a:p>
          <a:p>
            <a:r>
              <a:rPr lang="en-US" dirty="0"/>
              <a:t>Districts that made instructional materials available but failed to provide necessary accommodations or supports were more likely to be found liable for an IDEA evaluation. </a:t>
            </a:r>
          </a:p>
          <a:p>
            <a:r>
              <a:rPr lang="en-US" dirty="0"/>
              <a:t>Districts that made good faith efforts and used alternative delivery methods to continue student services were found to be in compliance with IDEA.</a:t>
            </a:r>
          </a:p>
        </p:txBody>
      </p:sp>
    </p:spTree>
    <p:extLst>
      <p:ext uri="{BB962C8B-B14F-4D97-AF65-F5344CB8AC3E}">
        <p14:creationId xmlns:p14="http://schemas.microsoft.com/office/powerpoint/2010/main" val="320180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C779-F1F7-C14C-BD58-05651A9E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BEB74-9AF6-B44C-B763-C06CCC9C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Communicate your concerns to the school in writing </a:t>
            </a:r>
          </a:p>
          <a:p>
            <a:r>
              <a:rPr lang="en-US" sz="2000" dirty="0"/>
              <a:t>Document your issues?</a:t>
            </a:r>
          </a:p>
          <a:p>
            <a:r>
              <a:rPr lang="en-US" sz="2000" dirty="0"/>
              <a:t>Ask for a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FE376-A8FB-4EF3-8C78-04C7D5049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3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7126-9105-E646-A7E5-26DFD311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IEP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C46-244A-524D-AC32-E644D1CC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Remote </a:t>
            </a:r>
          </a:p>
          <a:p>
            <a:r>
              <a:rPr lang="en-US" sz="2000" dirty="0"/>
              <a:t>Develop an Agenda </a:t>
            </a:r>
          </a:p>
          <a:p>
            <a:r>
              <a:rPr lang="en-US" sz="2000" dirty="0"/>
              <a:t>Be clear about what you want </a:t>
            </a:r>
          </a:p>
          <a:p>
            <a:r>
              <a:rPr lang="en-US" sz="2000" dirty="0"/>
              <a:t>Document your concerns </a:t>
            </a:r>
          </a:p>
          <a:p>
            <a:r>
              <a:rPr lang="en-US" sz="2000" dirty="0"/>
              <a:t>Request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3D0BB-2F7F-45B5-AA9F-0161DDC6B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7" r="445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4B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8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Macintosh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Special Education During Covid-19</vt:lpstr>
      <vt:lpstr>FAPE</vt:lpstr>
      <vt:lpstr>FAPE </vt:lpstr>
      <vt:lpstr>Remote Learning Plans</vt:lpstr>
      <vt:lpstr>Track Progress </vt:lpstr>
      <vt:lpstr>Implementation </vt:lpstr>
      <vt:lpstr>Case law on implementation claims </vt:lpstr>
      <vt:lpstr>Communication </vt:lpstr>
      <vt:lpstr>IEP meetings </vt:lpstr>
      <vt:lpstr>IEP meetings </vt:lpstr>
      <vt:lpstr>Related Services </vt:lpstr>
      <vt:lpstr>Requests </vt:lpstr>
      <vt:lpstr>Paraprofessional Support  </vt:lpstr>
      <vt:lpstr>Evaluations</vt:lpstr>
      <vt:lpstr>Compensatory Education </vt:lpstr>
      <vt:lpstr>Transition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During Covid-19</dc:title>
  <dc:creator>Micki Moran</dc:creator>
  <cp:lastModifiedBy>Micki Moran</cp:lastModifiedBy>
  <cp:revision>1</cp:revision>
  <dcterms:created xsi:type="dcterms:W3CDTF">2020-11-18T18:53:47Z</dcterms:created>
  <dcterms:modified xsi:type="dcterms:W3CDTF">2020-11-18T18:54:41Z</dcterms:modified>
</cp:coreProperties>
</file>